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handoutMasterIdLst>
    <p:handoutMasterId r:id="rId5"/>
  </p:handoutMasterIdLst>
  <p:sldIdLst>
    <p:sldId id="601" r:id="rId2"/>
    <p:sldId id="622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>
      <p:cViewPr>
        <p:scale>
          <a:sx n="81" d="100"/>
          <a:sy n="81" d="100"/>
        </p:scale>
        <p:origin x="2672" y="1192"/>
      </p:cViewPr>
      <p:guideLst>
        <p:guide orient="horz" pos="2160"/>
        <p:guide pos="2880"/>
      </p:guideLst>
    </p:cSldViewPr>
  </p:slide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920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1340768" y="8523288"/>
            <a:ext cx="42312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1400" i="1"/>
              <a:t>Dr James Hawkins, 78 Polwarth Terrace, Edinburgh</a:t>
            </a:r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1268760" y="263525"/>
            <a:ext cx="4333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2400" b="1" i="1" u="sng" dirty="0"/>
              <a:t>some notes </a:t>
            </a:r>
            <a:r>
              <a:rPr lang="en-GB" sz="2400" b="1" i="1" u="sng"/>
              <a:t>about conflict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116632"/>
            <a:ext cx="8497192" cy="710952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en-US" sz="4000" dirty="0"/>
              <a:t>friendship &amp; conflict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sz="half" idx="3"/>
          </p:nvPr>
        </p:nvSpPr>
        <p:spPr>
          <a:xfrm>
            <a:off x="4572000" y="1124744"/>
            <a:ext cx="4248472" cy="5256584"/>
          </a:xfrm>
        </p:spPr>
        <p:txBody>
          <a:bodyPr lIns="92075" tIns="46038" rIns="92075" bIns="46038"/>
          <a:lstStyle/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r>
              <a:rPr lang="en-US" sz="2400" dirty="0"/>
              <a:t>540 participants (only 112 were male)      </a:t>
            </a:r>
          </a:p>
          <a:p>
            <a:pPr marL="0" indent="0" eaLnBrk="1" hangingPunct="1">
              <a:lnSpc>
                <a:spcPct val="90000"/>
              </a:lnSpc>
              <a:buClr>
                <a:srgbClr val="FFCC00"/>
              </a:buClr>
              <a:buSzPct val="100000"/>
              <a:buNone/>
              <a:defRPr/>
            </a:pPr>
            <a:endParaRPr lang="en-US" sz="8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r>
              <a:rPr lang="en-US" sz="2400" dirty="0"/>
              <a:t>all adults - 70% were aged between 18 &amp; 38            </a:t>
            </a:r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endParaRPr lang="en-US" sz="8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r>
              <a:rPr lang="en-US" sz="2400" dirty="0"/>
              <a:t>363 were currently in   a couple relationship  </a:t>
            </a:r>
            <a:endParaRPr lang="en-US" sz="6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endParaRPr lang="en-US" sz="8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r>
              <a:rPr lang="en-US" sz="2400" dirty="0"/>
              <a:t>asked about ‘severe fallings out’ with people in their social network</a:t>
            </a:r>
          </a:p>
          <a:p>
            <a:pPr marL="0" indent="0" eaLnBrk="1" hangingPunct="1">
              <a:lnSpc>
                <a:spcPct val="90000"/>
              </a:lnSpc>
              <a:buClr>
                <a:srgbClr val="FFCC00"/>
              </a:buClr>
              <a:buSzPct val="100000"/>
              <a:buNone/>
              <a:defRPr/>
            </a:pPr>
            <a:endParaRPr lang="en-US" sz="8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r>
              <a:rPr lang="en-US" sz="2400" dirty="0"/>
              <a:t>last week/month/year</a:t>
            </a:r>
          </a:p>
          <a:p>
            <a:pPr marL="0" indent="0" eaLnBrk="1" hangingPunct="1">
              <a:lnSpc>
                <a:spcPct val="90000"/>
              </a:lnSpc>
              <a:buClr>
                <a:srgbClr val="FFCC00"/>
              </a:buClr>
              <a:buSzPct val="100000"/>
              <a:buNone/>
              <a:defRPr/>
            </a:pPr>
            <a:endParaRPr lang="en-US" sz="8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r>
              <a:rPr lang="en-US" sz="2400" dirty="0"/>
              <a:t>40% still not reconciled a year afterwards</a:t>
            </a:r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endParaRPr lang="en-US" sz="6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endParaRPr lang="en-US" sz="6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endParaRPr lang="en-US" sz="600" dirty="0"/>
          </a:p>
          <a:p>
            <a:pPr marL="378000" indent="-378000" eaLnBrk="1" hangingPunct="1">
              <a:lnSpc>
                <a:spcPct val="90000"/>
              </a:lnSpc>
              <a:buClr>
                <a:srgbClr val="FFCC00"/>
              </a:buClr>
              <a:buSzPct val="100000"/>
              <a:buFont typeface="Wingdings" charset="2"/>
              <a:buChar char="v"/>
              <a:defRPr/>
            </a:pPr>
            <a:endParaRPr lang="en-US" sz="600" dirty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540444" y="6669360"/>
            <a:ext cx="7991996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51520" y="5376118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Dunbar, R. &amp; A. </a:t>
            </a:r>
            <a:r>
              <a:rPr lang="en-US" sz="16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Machin</a:t>
            </a:r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(2014). "Sex differences in relationship conflict and reconciliation." Journal of Evolutionary Psychology 12(2-4): 109-133.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540" y="3789040"/>
            <a:ext cx="39604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conflicts with those who matter most to us in our personal social networks are surprisingly common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978023"/>
            <a:ext cx="3987802" cy="266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3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304" y="44624"/>
            <a:ext cx="8497192" cy="710952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en-US" sz="4000" dirty="0"/>
              <a:t>frequency of ‘severe falling out’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344" y="5220488"/>
            <a:ext cx="165618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Dunbar &amp; </a:t>
            </a:r>
            <a:r>
              <a:rPr lang="en-US" sz="16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Machin</a:t>
            </a:r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2014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170" y="2780928"/>
            <a:ext cx="18725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average of 1.67 episodes per person, but a high proportion were recent suggesting an underestimate for last year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3344" y="1415678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women: black columns</a:t>
            </a:r>
          </a:p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men: grey</a:t>
            </a:r>
          </a:p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columns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4664" y="763602"/>
            <a:ext cx="5809704" cy="604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912643"/>
      </p:ext>
    </p:extLst>
  </p:cSld>
  <p:clrMapOvr>
    <a:masterClrMapping/>
  </p:clrMapOvr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14866</TotalTime>
  <Words>139</Words>
  <Application>Microsoft Macintosh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Compass</vt:lpstr>
      <vt:lpstr>friendship &amp; conflict</vt:lpstr>
      <vt:lpstr>frequency of ‘severe falling out’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749</cp:revision>
  <cp:lastPrinted>2018-03-05T18:03:57Z</cp:lastPrinted>
  <dcterms:created xsi:type="dcterms:W3CDTF">2003-01-22T11:21:49Z</dcterms:created>
  <dcterms:modified xsi:type="dcterms:W3CDTF">2018-03-05T18:04:01Z</dcterms:modified>
</cp:coreProperties>
</file>