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handoutMasterIdLst>
    <p:handoutMasterId r:id="rId5"/>
  </p:handoutMasterIdLst>
  <p:sldIdLst>
    <p:sldId id="624" r:id="rId2"/>
    <p:sldId id="623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preferSingleView="1">
    <p:restoredLeft sz="15620"/>
    <p:restoredTop sz="94660"/>
  </p:normalViewPr>
  <p:slideViewPr>
    <p:cSldViewPr>
      <p:cViewPr>
        <p:scale>
          <a:sx n="81" d="100"/>
          <a:sy n="81" d="100"/>
        </p:scale>
        <p:origin x="2672" y="1192"/>
      </p:cViewPr>
      <p:guideLst>
        <p:guide orient="horz" pos="2160"/>
        <p:guide pos="2880"/>
      </p:guideLst>
    </p:cSldViewPr>
  </p:slide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920" y="1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5" y="3925888"/>
            <a:ext cx="4194175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536" y="125760"/>
            <a:ext cx="8497192" cy="710952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en-US" sz="4000" dirty="0"/>
              <a:t>which relationships involved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282" y="908720"/>
            <a:ext cx="759170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0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304" y="44624"/>
            <a:ext cx="8497192" cy="710952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en-US" sz="4000" dirty="0"/>
              <a:t>cause of ‘severe falling out’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171" y="4869160"/>
            <a:ext cx="165618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Dunbar &amp; </a:t>
            </a:r>
            <a:r>
              <a:rPr lang="en-US" sz="16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Machin</a:t>
            </a:r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2014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452" y="828908"/>
            <a:ext cx="5930900" cy="60071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5171" y="2969657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cause was selected from   a list of 14 possible choices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171" y="1415678"/>
            <a:ext cx="16561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women: black columns</a:t>
            </a:r>
          </a:p>
          <a:p>
            <a:pPr algn="ctr"/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men: grey</a:t>
            </a:r>
          </a:p>
          <a:p>
            <a:pPr algn="ctr"/>
            <a:r>
              <a:rPr lang="en-US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columns</a:t>
            </a:r>
          </a:p>
        </p:txBody>
      </p:sp>
    </p:spTree>
    <p:extLst>
      <p:ext uri="{BB962C8B-B14F-4D97-AF65-F5344CB8AC3E}">
        <p14:creationId xmlns:p14="http://schemas.microsoft.com/office/powerpoint/2010/main" val="2761401886"/>
      </p:ext>
    </p:extLst>
  </p:cSld>
  <p:clrMapOvr>
    <a:masterClrMapping/>
  </p:clrMapOvr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14868</TotalTime>
  <Words>33</Words>
  <Application>Microsoft Macintosh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Compass</vt:lpstr>
      <vt:lpstr>which relationships involved</vt:lpstr>
      <vt:lpstr>cause of ‘severe falling out’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750</cp:revision>
  <cp:lastPrinted>2018-03-08T10:28:28Z</cp:lastPrinted>
  <dcterms:created xsi:type="dcterms:W3CDTF">2003-01-22T11:21:49Z</dcterms:created>
  <dcterms:modified xsi:type="dcterms:W3CDTF">2018-03-08T10:29:25Z</dcterms:modified>
</cp:coreProperties>
</file>