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476" r:id="rId2"/>
    <p:sldId id="525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607"/>
    <p:restoredTop sz="94643"/>
  </p:normalViewPr>
  <p:slideViewPr>
    <p:cSldViewPr snapToGrid="0" snapToObjects="1">
      <p:cViewPr varScale="1">
        <p:scale>
          <a:sx n="105" d="100"/>
          <a:sy n="105" d="100"/>
        </p:scale>
        <p:origin x="192" y="6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dk2" tx1="lt1" bg2="dk1" tx2="lt2" accent1="accent1" accent2="accent2" accent3="accent3" accent4="accent4" accent5="accent5" accent6="accent6" hlink="hlink" folHlink="folHlink"/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 w="3175">
          <a:solidFill>
            <a:srgbClr val="FFFFFF"/>
          </a:solidFill>
          <a:prstDash val="solid"/>
        </a:ln>
      </c:spPr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0.134780776885012"/>
          <c:y val="4.0874051686905402E-2"/>
          <c:w val="0.851471230105463"/>
          <c:h val="0.85546143342480496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99CC00"/>
            </a:solidFill>
            <a:ln w="25406">
              <a:noFill/>
            </a:ln>
          </c:spPr>
          <c:invertIfNegative val="0"/>
          <c:dPt>
            <c:idx val="0"/>
            <c:invertIfNegative val="0"/>
            <c:bubble3D val="0"/>
            <c:spPr>
              <a:solidFill>
                <a:schemeClr val="tx2">
                  <a:lumMod val="7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1-F761-2943-92B8-2C591013B7C0}"/>
              </c:ext>
            </c:extLst>
          </c:dPt>
          <c:dPt>
            <c:idx val="1"/>
            <c:invertIfNegative val="0"/>
            <c:bubble3D val="0"/>
            <c:spPr>
              <a:solidFill>
                <a:schemeClr val="tx2">
                  <a:lumMod val="7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3-F761-2943-92B8-2C591013B7C0}"/>
              </c:ext>
            </c:extLst>
          </c:dPt>
          <c:dPt>
            <c:idx val="2"/>
            <c:invertIfNegative val="0"/>
            <c:bubble3D val="0"/>
            <c:spPr>
              <a:pattFill prst="ltDnDiag">
                <a:fgClr>
                  <a:srgbClr val="969696"/>
                </a:fgClr>
                <a:bgClr>
                  <a:srgbClr val="FFCC00"/>
                </a:bgClr>
              </a:pattFill>
              <a:ln w="25406">
                <a:noFill/>
              </a:ln>
            </c:spPr>
            <c:extLst>
              <c:ext xmlns:c16="http://schemas.microsoft.com/office/drawing/2014/chart" uri="{C3380CC4-5D6E-409C-BE32-E72D297353CC}">
                <c16:uniqueId val="{00000005-F761-2943-92B8-2C591013B7C0}"/>
              </c:ext>
            </c:extLst>
          </c:dPt>
          <c:dPt>
            <c:idx val="7"/>
            <c:invertIfNegative val="0"/>
            <c:bubble3D val="0"/>
            <c:spPr>
              <a:pattFill prst="ltDnDiag">
                <a:fgClr>
                  <a:schemeClr val="bg1"/>
                </a:fgClr>
                <a:bgClr>
                  <a:srgbClr val="FF0000"/>
                </a:bgClr>
              </a:pattFill>
              <a:ln w="25406">
                <a:noFill/>
              </a:ln>
            </c:spPr>
            <c:extLst>
              <c:ext xmlns:c16="http://schemas.microsoft.com/office/drawing/2014/chart" uri="{C3380CC4-5D6E-409C-BE32-E72D297353CC}">
                <c16:uniqueId val="{00000007-F761-2943-92B8-2C591013B7C0}"/>
              </c:ext>
            </c:extLst>
          </c:dPt>
          <c:dPt>
            <c:idx val="8"/>
            <c:invertIfNegative val="0"/>
            <c:bubble3D val="0"/>
            <c:spPr>
              <a:solidFill>
                <a:schemeClr val="accent1"/>
              </a:solidFill>
              <a:ln w="25406">
                <a:noFill/>
              </a:ln>
            </c:spPr>
            <c:extLst>
              <c:ext xmlns:c16="http://schemas.microsoft.com/office/drawing/2014/chart" uri="{C3380CC4-5D6E-409C-BE32-E72D297353CC}">
                <c16:uniqueId val="{00000009-F761-2943-92B8-2C591013B7C0}"/>
              </c:ext>
            </c:extLst>
          </c:dPt>
          <c:dPt>
            <c:idx val="9"/>
            <c:invertIfNegative val="0"/>
            <c:bubble3D val="0"/>
            <c:spPr>
              <a:solidFill>
                <a:schemeClr val="accent1"/>
              </a:solidFill>
              <a:ln w="25406">
                <a:noFill/>
              </a:ln>
            </c:spPr>
            <c:extLst>
              <c:ext xmlns:c16="http://schemas.microsoft.com/office/drawing/2014/chart" uri="{C3380CC4-5D6E-409C-BE32-E72D297353CC}">
                <c16:uniqueId val="{0000000B-F761-2943-92B8-2C591013B7C0}"/>
              </c:ext>
            </c:extLst>
          </c:dPt>
          <c:cat>
            <c:strRef>
              <c:f>Sheet1!$A$2:$A$11</c:f>
              <c:strCache>
                <c:ptCount val="10"/>
                <c:pt idx="0">
                  <c:v>adherence</c:v>
                </c:pt>
                <c:pt idx="1">
                  <c:v>empathy</c:v>
                </c:pt>
                <c:pt idx="2">
                  <c:v>TREATMENTS</c:v>
                </c:pt>
                <c:pt idx="3">
                  <c:v>therapists rct's</c:v>
                </c:pt>
                <c:pt idx="4">
                  <c:v>congruence</c:v>
                </c:pt>
                <c:pt idx="5">
                  <c:v>therapists naturalistic</c:v>
                </c:pt>
                <c:pt idx="6">
                  <c:v>affirmation</c:v>
                </c:pt>
                <c:pt idx="7">
                  <c:v>ALLIANCE</c:v>
                </c:pt>
                <c:pt idx="8">
                  <c:v>empathy</c:v>
                </c:pt>
                <c:pt idx="9">
                  <c:v>goal consensus</c:v>
                </c:pt>
              </c:strCache>
            </c:strRef>
          </c:cat>
          <c:val>
            <c:numRef>
              <c:f>Sheet1!$B$2:$B$11</c:f>
              <c:numCache>
                <c:formatCode>General</c:formatCode>
                <c:ptCount val="10"/>
                <c:pt idx="0">
                  <c:v>0.04</c:v>
                </c:pt>
                <c:pt idx="1">
                  <c:v>0.15</c:v>
                </c:pt>
                <c:pt idx="2">
                  <c:v>0.2</c:v>
                </c:pt>
                <c:pt idx="3">
                  <c:v>0.35</c:v>
                </c:pt>
                <c:pt idx="4">
                  <c:v>0.5</c:v>
                </c:pt>
                <c:pt idx="5">
                  <c:v>0.56000000000000005</c:v>
                </c:pt>
                <c:pt idx="6">
                  <c:v>0.56999999999999995</c:v>
                </c:pt>
                <c:pt idx="7">
                  <c:v>0.57999999999999996</c:v>
                </c:pt>
                <c:pt idx="8">
                  <c:v>0.63</c:v>
                </c:pt>
                <c:pt idx="9">
                  <c:v>0.75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F761-2943-92B8-2C591013B7C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055798248"/>
        <c:axId val="2140586232"/>
        <c:axId val="0"/>
      </c:bar3DChart>
      <c:catAx>
        <c:axId val="205579824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2140586232"/>
        <c:crosses val="autoZero"/>
        <c:auto val="1"/>
        <c:lblAlgn val="ctr"/>
        <c:lblOffset val="100"/>
        <c:noMultiLvlLbl val="0"/>
      </c:catAx>
      <c:valAx>
        <c:axId val="2140586232"/>
        <c:scaling>
          <c:orientation val="minMax"/>
        </c:scaling>
        <c:delete val="0"/>
        <c:axPos val="l"/>
        <c:majorGridlines>
          <c:spPr>
            <a:ln w="3176">
              <a:solidFill>
                <a:srgbClr val="FFFFFF"/>
              </a:solidFill>
              <a:prstDash val="solid"/>
            </a:ln>
          </c:spPr>
        </c:majorGridlines>
        <c:numFmt formatCode="General" sourceLinked="1"/>
        <c:majorTickMark val="out"/>
        <c:minorTickMark val="none"/>
        <c:tickLblPos val="nextTo"/>
        <c:spPr>
          <a:ln w="3176">
            <a:solidFill>
              <a:srgbClr val="FFFFFF"/>
            </a:solidFill>
            <a:prstDash val="solid"/>
          </a:ln>
        </c:spPr>
        <c:crossAx val="2055798248"/>
        <c:crosses val="autoZero"/>
        <c:crossBetween val="between"/>
      </c:valAx>
      <c:spPr>
        <a:noFill/>
        <a:ln w="25406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0"/>
      </a:pPr>
      <a:endParaRPr lang="en-US"/>
    </a:p>
  </c:txPr>
  <c:externalData r:id="rId2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" y="1422400"/>
            <a:ext cx="12196233" cy="5435600"/>
            <a:chOff x="0" y="896"/>
            <a:chExt cx="5762" cy="3424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>
              <a:off x="20" y="896"/>
              <a:ext cx="5742" cy="3424"/>
              <a:chOff x="20" y="896"/>
              <a:chExt cx="5742" cy="3424"/>
            </a:xfrm>
          </p:grpSpPr>
          <p:sp>
            <p:nvSpPr>
              <p:cNvPr id="142" name="Freeform 4"/>
              <p:cNvSpPr>
                <a:spLocks/>
              </p:cNvSpPr>
              <p:nvPr userDrawn="1"/>
            </p:nvSpPr>
            <p:spPr bwMode="hidden">
              <a:xfrm>
                <a:off x="1399" y="1116"/>
                <a:ext cx="2815" cy="2110"/>
              </a:xfrm>
              <a:custGeom>
                <a:avLst/>
                <a:gdLst>
                  <a:gd name="T0" fmla="*/ 950 w 2815"/>
                  <a:gd name="T1" fmla="*/ 85 h 2110"/>
                  <a:gd name="T2" fmla="*/ 628 w 2815"/>
                  <a:gd name="T3" fmla="*/ 438 h 2110"/>
                  <a:gd name="T4" fmla="*/ 66 w 2815"/>
                  <a:gd name="T5" fmla="*/ 471 h 2110"/>
                  <a:gd name="T6" fmla="*/ 0 w 2815"/>
                  <a:gd name="T7" fmla="*/ 627 h 2110"/>
                  <a:gd name="T8" fmla="*/ 372 w 2815"/>
                  <a:gd name="T9" fmla="*/ 1026 h 2110"/>
                  <a:gd name="T10" fmla="*/ 611 w 2815"/>
                  <a:gd name="T11" fmla="*/ 902 h 2110"/>
                  <a:gd name="T12" fmla="*/ 992 w 2815"/>
                  <a:gd name="T13" fmla="*/ 1085 h 2110"/>
                  <a:gd name="T14" fmla="*/ 1116 w 2815"/>
                  <a:gd name="T15" fmla="*/ 1339 h 2110"/>
                  <a:gd name="T16" fmla="*/ 1083 w 2815"/>
                  <a:gd name="T17" fmla="*/ 1450 h 2110"/>
                  <a:gd name="T18" fmla="*/ 1124 w 2815"/>
                  <a:gd name="T19" fmla="*/ 1659 h 2110"/>
                  <a:gd name="T20" fmla="*/ 1149 w 2815"/>
                  <a:gd name="T21" fmla="*/ 1999 h 2110"/>
                  <a:gd name="T22" fmla="*/ 1463 w 2815"/>
                  <a:gd name="T23" fmla="*/ 2110 h 2110"/>
                  <a:gd name="T24" fmla="*/ 1686 w 2815"/>
                  <a:gd name="T25" fmla="*/ 2025 h 2110"/>
                  <a:gd name="T26" fmla="*/ 1603 w 2815"/>
                  <a:gd name="T27" fmla="*/ 1777 h 2110"/>
                  <a:gd name="T28" fmla="*/ 1991 w 2815"/>
                  <a:gd name="T29" fmla="*/ 1555 h 2110"/>
                  <a:gd name="T30" fmla="*/ 2281 w 2815"/>
                  <a:gd name="T31" fmla="*/ 1542 h 2110"/>
                  <a:gd name="T32" fmla="*/ 2446 w 2815"/>
                  <a:gd name="T33" fmla="*/ 1359 h 2110"/>
                  <a:gd name="T34" fmla="*/ 2361 w 2815"/>
                  <a:gd name="T35" fmla="*/ 1001 h 2110"/>
                  <a:gd name="T36" fmla="*/ 2606 w 2815"/>
                  <a:gd name="T37" fmla="*/ 893 h 2110"/>
                  <a:gd name="T38" fmla="*/ 2815 w 2815"/>
                  <a:gd name="T39" fmla="*/ 454 h 2110"/>
                  <a:gd name="T40" fmla="*/ 2518 w 2815"/>
                  <a:gd name="T41" fmla="*/ 0 h 2110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2815" h="2110">
                    <a:moveTo>
                      <a:pt x="950" y="85"/>
                    </a:moveTo>
                    <a:lnTo>
                      <a:pt x="628" y="438"/>
                    </a:lnTo>
                    <a:lnTo>
                      <a:pt x="66" y="471"/>
                    </a:lnTo>
                    <a:lnTo>
                      <a:pt x="0" y="627"/>
                    </a:lnTo>
                    <a:lnTo>
                      <a:pt x="372" y="1026"/>
                    </a:lnTo>
                    <a:lnTo>
                      <a:pt x="611" y="902"/>
                    </a:lnTo>
                    <a:lnTo>
                      <a:pt x="992" y="1085"/>
                    </a:lnTo>
                    <a:lnTo>
                      <a:pt x="1116" y="1339"/>
                    </a:lnTo>
                    <a:lnTo>
                      <a:pt x="1083" y="1450"/>
                    </a:lnTo>
                    <a:lnTo>
                      <a:pt x="1124" y="1659"/>
                    </a:lnTo>
                    <a:lnTo>
                      <a:pt x="1149" y="1999"/>
                    </a:lnTo>
                    <a:lnTo>
                      <a:pt x="1463" y="2110"/>
                    </a:lnTo>
                    <a:lnTo>
                      <a:pt x="1686" y="2025"/>
                    </a:lnTo>
                    <a:lnTo>
                      <a:pt x="1603" y="1777"/>
                    </a:lnTo>
                    <a:lnTo>
                      <a:pt x="1991" y="1555"/>
                    </a:lnTo>
                    <a:lnTo>
                      <a:pt x="2281" y="1542"/>
                    </a:lnTo>
                    <a:lnTo>
                      <a:pt x="2446" y="1359"/>
                    </a:lnTo>
                    <a:lnTo>
                      <a:pt x="2361" y="1001"/>
                    </a:lnTo>
                    <a:lnTo>
                      <a:pt x="2606" y="893"/>
                    </a:lnTo>
                    <a:lnTo>
                      <a:pt x="2815" y="454"/>
                    </a:lnTo>
                    <a:lnTo>
                      <a:pt x="2518" y="0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 sz="1800"/>
              </a:p>
            </p:txBody>
          </p:sp>
          <p:sp>
            <p:nvSpPr>
              <p:cNvPr id="143" name="Freeform 5"/>
              <p:cNvSpPr>
                <a:spLocks/>
              </p:cNvSpPr>
              <p:nvPr userDrawn="1"/>
            </p:nvSpPr>
            <p:spPr bwMode="hidden">
              <a:xfrm>
                <a:off x="672" y="1116"/>
                <a:ext cx="3966" cy="2366"/>
              </a:xfrm>
              <a:custGeom>
                <a:avLst/>
                <a:gdLst>
                  <a:gd name="T0" fmla="*/ 1423 w 3966"/>
                  <a:gd name="T1" fmla="*/ 65 h 2366"/>
                  <a:gd name="T2" fmla="*/ 1148 w 3966"/>
                  <a:gd name="T3" fmla="*/ 262 h 2366"/>
                  <a:gd name="T4" fmla="*/ 934 w 3966"/>
                  <a:gd name="T5" fmla="*/ 216 h 2366"/>
                  <a:gd name="T6" fmla="*/ 529 w 3966"/>
                  <a:gd name="T7" fmla="*/ 314 h 2366"/>
                  <a:gd name="T8" fmla="*/ 174 w 3966"/>
                  <a:gd name="T9" fmla="*/ 327 h 2366"/>
                  <a:gd name="T10" fmla="*/ 0 w 3966"/>
                  <a:gd name="T11" fmla="*/ 628 h 2366"/>
                  <a:gd name="T12" fmla="*/ 91 w 3966"/>
                  <a:gd name="T13" fmla="*/ 726 h 2366"/>
                  <a:gd name="T14" fmla="*/ 231 w 3966"/>
                  <a:gd name="T15" fmla="*/ 654 h 2366"/>
                  <a:gd name="T16" fmla="*/ 430 w 3966"/>
                  <a:gd name="T17" fmla="*/ 687 h 2366"/>
                  <a:gd name="T18" fmla="*/ 504 w 3966"/>
                  <a:gd name="T19" fmla="*/ 850 h 2366"/>
                  <a:gd name="T20" fmla="*/ 347 w 3966"/>
                  <a:gd name="T21" fmla="*/ 1020 h 2366"/>
                  <a:gd name="T22" fmla="*/ 529 w 3966"/>
                  <a:gd name="T23" fmla="*/ 1144 h 2366"/>
                  <a:gd name="T24" fmla="*/ 727 w 3966"/>
                  <a:gd name="T25" fmla="*/ 1105 h 2366"/>
                  <a:gd name="T26" fmla="*/ 901 w 3966"/>
                  <a:gd name="T27" fmla="*/ 1216 h 2366"/>
                  <a:gd name="T28" fmla="*/ 1256 w 3966"/>
                  <a:gd name="T29" fmla="*/ 1229 h 2366"/>
                  <a:gd name="T30" fmla="*/ 1611 w 3966"/>
                  <a:gd name="T31" fmla="*/ 1425 h 2366"/>
                  <a:gd name="T32" fmla="*/ 1694 w 3966"/>
                  <a:gd name="T33" fmla="*/ 1673 h 2366"/>
                  <a:gd name="T34" fmla="*/ 1619 w 3966"/>
                  <a:gd name="T35" fmla="*/ 2118 h 2366"/>
                  <a:gd name="T36" fmla="*/ 1694 w 3966"/>
                  <a:gd name="T37" fmla="*/ 2268 h 2366"/>
                  <a:gd name="T38" fmla="*/ 2132 w 3966"/>
                  <a:gd name="T39" fmla="*/ 2242 h 2366"/>
                  <a:gd name="T40" fmla="*/ 2289 w 3966"/>
                  <a:gd name="T41" fmla="*/ 2366 h 2366"/>
                  <a:gd name="T42" fmla="*/ 2594 w 3966"/>
                  <a:gd name="T43" fmla="*/ 2046 h 2366"/>
                  <a:gd name="T44" fmla="*/ 2537 w 3966"/>
                  <a:gd name="T45" fmla="*/ 1817 h 2366"/>
                  <a:gd name="T46" fmla="*/ 2818 w 3966"/>
                  <a:gd name="T47" fmla="*/ 1673 h 2366"/>
                  <a:gd name="T48" fmla="*/ 3016 w 3966"/>
                  <a:gd name="T49" fmla="*/ 1719 h 2366"/>
                  <a:gd name="T50" fmla="*/ 3280 w 3966"/>
                  <a:gd name="T51" fmla="*/ 1615 h 2366"/>
                  <a:gd name="T52" fmla="*/ 3405 w 3966"/>
                  <a:gd name="T53" fmla="*/ 1174 h 2366"/>
                  <a:gd name="T54" fmla="*/ 3643 w 3966"/>
                  <a:gd name="T55" fmla="*/ 922 h 2366"/>
                  <a:gd name="T56" fmla="*/ 3966 w 3966"/>
                  <a:gd name="T57" fmla="*/ 896 h 2366"/>
                  <a:gd name="T58" fmla="*/ 3908 w 3966"/>
                  <a:gd name="T59" fmla="*/ 733 h 2366"/>
                  <a:gd name="T60" fmla="*/ 3669 w 3966"/>
                  <a:gd name="T61" fmla="*/ 563 h 2366"/>
                  <a:gd name="T62" fmla="*/ 3817 w 3966"/>
                  <a:gd name="T63" fmla="*/ 210 h 2366"/>
                  <a:gd name="T64" fmla="*/ 3590 w 3966"/>
                  <a:gd name="T65" fmla="*/ 0 h 236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3966" h="2366">
                    <a:moveTo>
                      <a:pt x="1423" y="65"/>
                    </a:moveTo>
                    <a:lnTo>
                      <a:pt x="1148" y="262"/>
                    </a:lnTo>
                    <a:lnTo>
                      <a:pt x="934" y="216"/>
                    </a:lnTo>
                    <a:lnTo>
                      <a:pt x="529" y="314"/>
                    </a:lnTo>
                    <a:lnTo>
                      <a:pt x="174" y="327"/>
                    </a:lnTo>
                    <a:lnTo>
                      <a:pt x="0" y="628"/>
                    </a:lnTo>
                    <a:lnTo>
                      <a:pt x="91" y="726"/>
                    </a:lnTo>
                    <a:lnTo>
                      <a:pt x="231" y="654"/>
                    </a:lnTo>
                    <a:lnTo>
                      <a:pt x="430" y="687"/>
                    </a:lnTo>
                    <a:lnTo>
                      <a:pt x="504" y="850"/>
                    </a:lnTo>
                    <a:lnTo>
                      <a:pt x="347" y="1020"/>
                    </a:lnTo>
                    <a:lnTo>
                      <a:pt x="529" y="1144"/>
                    </a:lnTo>
                    <a:lnTo>
                      <a:pt x="727" y="1105"/>
                    </a:lnTo>
                    <a:lnTo>
                      <a:pt x="901" y="1216"/>
                    </a:lnTo>
                    <a:lnTo>
                      <a:pt x="1256" y="1229"/>
                    </a:lnTo>
                    <a:lnTo>
                      <a:pt x="1611" y="1425"/>
                    </a:lnTo>
                    <a:lnTo>
                      <a:pt x="1694" y="1673"/>
                    </a:lnTo>
                    <a:lnTo>
                      <a:pt x="1619" y="2118"/>
                    </a:lnTo>
                    <a:lnTo>
                      <a:pt x="1694" y="2268"/>
                    </a:lnTo>
                    <a:lnTo>
                      <a:pt x="2132" y="2242"/>
                    </a:lnTo>
                    <a:lnTo>
                      <a:pt x="2289" y="2366"/>
                    </a:lnTo>
                    <a:lnTo>
                      <a:pt x="2594" y="2046"/>
                    </a:lnTo>
                    <a:lnTo>
                      <a:pt x="2537" y="1817"/>
                    </a:lnTo>
                    <a:lnTo>
                      <a:pt x="2818" y="1673"/>
                    </a:lnTo>
                    <a:lnTo>
                      <a:pt x="3016" y="1719"/>
                    </a:lnTo>
                    <a:lnTo>
                      <a:pt x="3280" y="1615"/>
                    </a:lnTo>
                    <a:lnTo>
                      <a:pt x="3405" y="1174"/>
                    </a:lnTo>
                    <a:lnTo>
                      <a:pt x="3643" y="922"/>
                    </a:lnTo>
                    <a:lnTo>
                      <a:pt x="3966" y="896"/>
                    </a:lnTo>
                    <a:lnTo>
                      <a:pt x="3908" y="733"/>
                    </a:lnTo>
                    <a:lnTo>
                      <a:pt x="3669" y="563"/>
                    </a:lnTo>
                    <a:lnTo>
                      <a:pt x="3817" y="210"/>
                    </a:lnTo>
                    <a:lnTo>
                      <a:pt x="3590" y="0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 sz="1800"/>
              </a:p>
            </p:txBody>
          </p:sp>
          <p:sp>
            <p:nvSpPr>
              <p:cNvPr id="144" name="Freeform 6"/>
              <p:cNvSpPr>
                <a:spLocks/>
              </p:cNvSpPr>
              <p:nvPr userDrawn="1"/>
            </p:nvSpPr>
            <p:spPr bwMode="hidden">
              <a:xfrm>
                <a:off x="20" y="1069"/>
                <a:ext cx="5732" cy="3107"/>
              </a:xfrm>
              <a:custGeom>
                <a:avLst/>
                <a:gdLst>
                  <a:gd name="T0" fmla="*/ 81 w 5732"/>
                  <a:gd name="T1" fmla="*/ 0 h 3107"/>
                  <a:gd name="T2" fmla="*/ 133 w 5732"/>
                  <a:gd name="T3" fmla="*/ 328 h 3107"/>
                  <a:gd name="T4" fmla="*/ 0 w 5732"/>
                  <a:gd name="T5" fmla="*/ 666 h 3107"/>
                  <a:gd name="T6" fmla="*/ 83 w 5732"/>
                  <a:gd name="T7" fmla="*/ 1221 h 3107"/>
                  <a:gd name="T8" fmla="*/ 413 w 5732"/>
                  <a:gd name="T9" fmla="*/ 1515 h 3107"/>
                  <a:gd name="T10" fmla="*/ 881 w 5732"/>
                  <a:gd name="T11" fmla="*/ 1700 h 3107"/>
                  <a:gd name="T12" fmla="*/ 1440 w 5732"/>
                  <a:gd name="T13" fmla="*/ 1651 h 3107"/>
                  <a:gd name="T14" fmla="*/ 1755 w 5732"/>
                  <a:gd name="T15" fmla="*/ 1940 h 3107"/>
                  <a:gd name="T16" fmla="*/ 1653 w 5732"/>
                  <a:gd name="T17" fmla="*/ 2126 h 3107"/>
                  <a:gd name="T18" fmla="*/ 1136 w 5732"/>
                  <a:gd name="T19" fmla="*/ 2142 h 3107"/>
                  <a:gd name="T20" fmla="*/ 911 w 5732"/>
                  <a:gd name="T21" fmla="*/ 2021 h 3107"/>
                  <a:gd name="T22" fmla="*/ 739 w 5732"/>
                  <a:gd name="T23" fmla="*/ 2142 h 3107"/>
                  <a:gd name="T24" fmla="*/ 954 w 5732"/>
                  <a:gd name="T25" fmla="*/ 2524 h 3107"/>
                  <a:gd name="T26" fmla="*/ 973 w 5732"/>
                  <a:gd name="T27" fmla="*/ 2905 h 3107"/>
                  <a:gd name="T28" fmla="*/ 1511 w 5732"/>
                  <a:gd name="T29" fmla="*/ 3107 h 3107"/>
                  <a:gd name="T30" fmla="*/ 1644 w 5732"/>
                  <a:gd name="T31" fmla="*/ 2922 h 3107"/>
                  <a:gd name="T32" fmla="*/ 2077 w 5732"/>
                  <a:gd name="T33" fmla="*/ 2797 h 3107"/>
                  <a:gd name="T34" fmla="*/ 2610 w 5732"/>
                  <a:gd name="T35" fmla="*/ 2962 h 3107"/>
                  <a:gd name="T36" fmla="*/ 3222 w 5732"/>
                  <a:gd name="T37" fmla="*/ 2812 h 3107"/>
                  <a:gd name="T38" fmla="*/ 3443 w 5732"/>
                  <a:gd name="T39" fmla="*/ 2922 h 3107"/>
                  <a:gd name="T40" fmla="*/ 3861 w 5732"/>
                  <a:gd name="T41" fmla="*/ 2648 h 3107"/>
                  <a:gd name="T42" fmla="*/ 4125 w 5732"/>
                  <a:gd name="T43" fmla="*/ 2311 h 3107"/>
                  <a:gd name="T44" fmla="*/ 4369 w 5732"/>
                  <a:gd name="T45" fmla="*/ 2318 h 3107"/>
                  <a:gd name="T46" fmla="*/ 4554 w 5732"/>
                  <a:gd name="T47" fmla="*/ 2445 h 3107"/>
                  <a:gd name="T48" fmla="*/ 5015 w 5732"/>
                  <a:gd name="T49" fmla="*/ 2142 h 3107"/>
                  <a:gd name="T50" fmla="*/ 5404 w 5732"/>
                  <a:gd name="T51" fmla="*/ 2185 h 3107"/>
                  <a:gd name="T52" fmla="*/ 5732 w 5732"/>
                  <a:gd name="T53" fmla="*/ 2069 h 3107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0" t="0" r="r" b="b"/>
                <a:pathLst>
                  <a:path w="5732" h="3107">
                    <a:moveTo>
                      <a:pt x="81" y="0"/>
                    </a:moveTo>
                    <a:lnTo>
                      <a:pt x="133" y="328"/>
                    </a:lnTo>
                    <a:lnTo>
                      <a:pt x="0" y="666"/>
                    </a:lnTo>
                    <a:lnTo>
                      <a:pt x="83" y="1221"/>
                    </a:lnTo>
                    <a:lnTo>
                      <a:pt x="413" y="1515"/>
                    </a:lnTo>
                    <a:lnTo>
                      <a:pt x="881" y="1700"/>
                    </a:lnTo>
                    <a:lnTo>
                      <a:pt x="1440" y="1651"/>
                    </a:lnTo>
                    <a:lnTo>
                      <a:pt x="1755" y="1940"/>
                    </a:lnTo>
                    <a:lnTo>
                      <a:pt x="1653" y="2126"/>
                    </a:lnTo>
                    <a:lnTo>
                      <a:pt x="1136" y="2142"/>
                    </a:lnTo>
                    <a:lnTo>
                      <a:pt x="911" y="2021"/>
                    </a:lnTo>
                    <a:lnTo>
                      <a:pt x="739" y="2142"/>
                    </a:lnTo>
                    <a:lnTo>
                      <a:pt x="954" y="2524"/>
                    </a:lnTo>
                    <a:lnTo>
                      <a:pt x="973" y="2905"/>
                    </a:lnTo>
                    <a:lnTo>
                      <a:pt x="1511" y="3107"/>
                    </a:lnTo>
                    <a:lnTo>
                      <a:pt x="1644" y="2922"/>
                    </a:lnTo>
                    <a:lnTo>
                      <a:pt x="2077" y="2797"/>
                    </a:lnTo>
                    <a:lnTo>
                      <a:pt x="2610" y="2962"/>
                    </a:lnTo>
                    <a:lnTo>
                      <a:pt x="3222" y="2812"/>
                    </a:lnTo>
                    <a:lnTo>
                      <a:pt x="3443" y="2922"/>
                    </a:lnTo>
                    <a:lnTo>
                      <a:pt x="3861" y="2648"/>
                    </a:lnTo>
                    <a:lnTo>
                      <a:pt x="4125" y="2311"/>
                    </a:lnTo>
                    <a:lnTo>
                      <a:pt x="4369" y="2318"/>
                    </a:lnTo>
                    <a:lnTo>
                      <a:pt x="4554" y="2445"/>
                    </a:lnTo>
                    <a:lnTo>
                      <a:pt x="5015" y="2142"/>
                    </a:lnTo>
                    <a:lnTo>
                      <a:pt x="5404" y="2185"/>
                    </a:lnTo>
                    <a:lnTo>
                      <a:pt x="5732" y="2069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 sz="1800"/>
              </a:p>
            </p:txBody>
          </p:sp>
          <p:sp>
            <p:nvSpPr>
              <p:cNvPr id="145" name="Freeform 7"/>
              <p:cNvSpPr>
                <a:spLocks/>
              </p:cNvSpPr>
              <p:nvPr userDrawn="1"/>
            </p:nvSpPr>
            <p:spPr bwMode="hidden">
              <a:xfrm>
                <a:off x="242" y="1145"/>
                <a:ext cx="5512" cy="2760"/>
              </a:xfrm>
              <a:custGeom>
                <a:avLst/>
                <a:gdLst>
                  <a:gd name="T0" fmla="*/ 240 w 5512"/>
                  <a:gd name="T1" fmla="*/ 0 h 2760"/>
                  <a:gd name="T2" fmla="*/ 0 w 5512"/>
                  <a:gd name="T3" fmla="*/ 336 h 2760"/>
                  <a:gd name="T4" fmla="*/ 82 w 5512"/>
                  <a:gd name="T5" fmla="*/ 821 h 2760"/>
                  <a:gd name="T6" fmla="*/ 243 w 5512"/>
                  <a:gd name="T7" fmla="*/ 873 h 2760"/>
                  <a:gd name="T8" fmla="*/ 473 w 5512"/>
                  <a:gd name="T9" fmla="*/ 1087 h 2760"/>
                  <a:gd name="T10" fmla="*/ 557 w 5512"/>
                  <a:gd name="T11" fmla="*/ 1441 h 2760"/>
                  <a:gd name="T12" fmla="*/ 839 w 5512"/>
                  <a:gd name="T13" fmla="*/ 1499 h 2760"/>
                  <a:gd name="T14" fmla="*/ 1258 w 5512"/>
                  <a:gd name="T15" fmla="*/ 1349 h 2760"/>
                  <a:gd name="T16" fmla="*/ 1307 w 5512"/>
                  <a:gd name="T17" fmla="*/ 1493 h 2760"/>
                  <a:gd name="T18" fmla="*/ 1621 w 5512"/>
                  <a:gd name="T19" fmla="*/ 1513 h 2760"/>
                  <a:gd name="T20" fmla="*/ 1862 w 5512"/>
                  <a:gd name="T21" fmla="*/ 1865 h 2760"/>
                  <a:gd name="T22" fmla="*/ 1668 w 5512"/>
                  <a:gd name="T23" fmla="*/ 2166 h 2760"/>
                  <a:gd name="T24" fmla="*/ 1308 w 5512"/>
                  <a:gd name="T25" fmla="*/ 2217 h 2760"/>
                  <a:gd name="T26" fmla="*/ 992 w 5512"/>
                  <a:gd name="T27" fmla="*/ 2172 h 2760"/>
                  <a:gd name="T28" fmla="*/ 903 w 5512"/>
                  <a:gd name="T29" fmla="*/ 2244 h 2760"/>
                  <a:gd name="T30" fmla="*/ 1008 w 5512"/>
                  <a:gd name="T31" fmla="*/ 2415 h 2760"/>
                  <a:gd name="T32" fmla="*/ 992 w 5512"/>
                  <a:gd name="T33" fmla="*/ 2538 h 2760"/>
                  <a:gd name="T34" fmla="*/ 1137 w 5512"/>
                  <a:gd name="T35" fmla="*/ 2760 h 2760"/>
                  <a:gd name="T36" fmla="*/ 1661 w 5512"/>
                  <a:gd name="T37" fmla="*/ 2623 h 2760"/>
                  <a:gd name="T38" fmla="*/ 1725 w 5512"/>
                  <a:gd name="T39" fmla="*/ 2492 h 2760"/>
                  <a:gd name="T40" fmla="*/ 1895 w 5512"/>
                  <a:gd name="T41" fmla="*/ 2551 h 2760"/>
                  <a:gd name="T42" fmla="*/ 2338 w 5512"/>
                  <a:gd name="T43" fmla="*/ 2448 h 2760"/>
                  <a:gd name="T44" fmla="*/ 2443 w 5512"/>
                  <a:gd name="T45" fmla="*/ 2714 h 2760"/>
                  <a:gd name="T46" fmla="*/ 2870 w 5512"/>
                  <a:gd name="T47" fmla="*/ 2541 h 2760"/>
                  <a:gd name="T48" fmla="*/ 3264 w 5512"/>
                  <a:gd name="T49" fmla="*/ 2591 h 2760"/>
                  <a:gd name="T50" fmla="*/ 3522 w 5512"/>
                  <a:gd name="T51" fmla="*/ 2427 h 2760"/>
                  <a:gd name="T52" fmla="*/ 3594 w 5512"/>
                  <a:gd name="T53" fmla="*/ 2081 h 2760"/>
                  <a:gd name="T54" fmla="*/ 4013 w 5512"/>
                  <a:gd name="T55" fmla="*/ 2087 h 2760"/>
                  <a:gd name="T56" fmla="*/ 4070 w 5512"/>
                  <a:gd name="T57" fmla="*/ 1924 h 2760"/>
                  <a:gd name="T58" fmla="*/ 4239 w 5512"/>
                  <a:gd name="T59" fmla="*/ 1931 h 2760"/>
                  <a:gd name="T60" fmla="*/ 4465 w 5512"/>
                  <a:gd name="T61" fmla="*/ 2094 h 2760"/>
                  <a:gd name="T62" fmla="*/ 4836 w 5512"/>
                  <a:gd name="T63" fmla="*/ 1814 h 2760"/>
                  <a:gd name="T64" fmla="*/ 5225 w 5512"/>
                  <a:gd name="T65" fmla="*/ 1785 h 2760"/>
                  <a:gd name="T66" fmla="*/ 5367 w 5512"/>
                  <a:gd name="T67" fmla="*/ 1571 h 2760"/>
                  <a:gd name="T68" fmla="*/ 5512 w 5512"/>
                  <a:gd name="T69" fmla="*/ 1585 h 2760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0" t="0" r="r" b="b"/>
                <a:pathLst>
                  <a:path w="5512" h="2760">
                    <a:moveTo>
                      <a:pt x="240" y="0"/>
                    </a:moveTo>
                    <a:lnTo>
                      <a:pt x="0" y="336"/>
                    </a:lnTo>
                    <a:lnTo>
                      <a:pt x="82" y="821"/>
                    </a:lnTo>
                    <a:lnTo>
                      <a:pt x="243" y="873"/>
                    </a:lnTo>
                    <a:lnTo>
                      <a:pt x="473" y="1087"/>
                    </a:lnTo>
                    <a:lnTo>
                      <a:pt x="557" y="1441"/>
                    </a:lnTo>
                    <a:lnTo>
                      <a:pt x="839" y="1499"/>
                    </a:lnTo>
                    <a:lnTo>
                      <a:pt x="1258" y="1349"/>
                    </a:lnTo>
                    <a:lnTo>
                      <a:pt x="1307" y="1493"/>
                    </a:lnTo>
                    <a:lnTo>
                      <a:pt x="1621" y="1513"/>
                    </a:lnTo>
                    <a:lnTo>
                      <a:pt x="1862" y="1865"/>
                    </a:lnTo>
                    <a:lnTo>
                      <a:pt x="1668" y="2166"/>
                    </a:lnTo>
                    <a:lnTo>
                      <a:pt x="1308" y="2217"/>
                    </a:lnTo>
                    <a:lnTo>
                      <a:pt x="992" y="2172"/>
                    </a:lnTo>
                    <a:lnTo>
                      <a:pt x="903" y="2244"/>
                    </a:lnTo>
                    <a:lnTo>
                      <a:pt x="1008" y="2415"/>
                    </a:lnTo>
                    <a:lnTo>
                      <a:pt x="992" y="2538"/>
                    </a:lnTo>
                    <a:lnTo>
                      <a:pt x="1137" y="2760"/>
                    </a:lnTo>
                    <a:lnTo>
                      <a:pt x="1661" y="2623"/>
                    </a:lnTo>
                    <a:lnTo>
                      <a:pt x="1725" y="2492"/>
                    </a:lnTo>
                    <a:lnTo>
                      <a:pt x="1895" y="2551"/>
                    </a:lnTo>
                    <a:lnTo>
                      <a:pt x="2338" y="2448"/>
                    </a:lnTo>
                    <a:lnTo>
                      <a:pt x="2443" y="2714"/>
                    </a:lnTo>
                    <a:lnTo>
                      <a:pt x="2870" y="2541"/>
                    </a:lnTo>
                    <a:lnTo>
                      <a:pt x="3264" y="2591"/>
                    </a:lnTo>
                    <a:lnTo>
                      <a:pt x="3522" y="2427"/>
                    </a:lnTo>
                    <a:lnTo>
                      <a:pt x="3594" y="2081"/>
                    </a:lnTo>
                    <a:lnTo>
                      <a:pt x="4013" y="2087"/>
                    </a:lnTo>
                    <a:lnTo>
                      <a:pt x="4070" y="1924"/>
                    </a:lnTo>
                    <a:lnTo>
                      <a:pt x="4239" y="1931"/>
                    </a:lnTo>
                    <a:lnTo>
                      <a:pt x="4465" y="2094"/>
                    </a:lnTo>
                    <a:lnTo>
                      <a:pt x="4836" y="1814"/>
                    </a:lnTo>
                    <a:lnTo>
                      <a:pt x="5225" y="1785"/>
                    </a:lnTo>
                    <a:lnTo>
                      <a:pt x="5367" y="1571"/>
                    </a:lnTo>
                    <a:lnTo>
                      <a:pt x="5512" y="1585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 sz="1800"/>
              </a:p>
            </p:txBody>
          </p:sp>
          <p:sp>
            <p:nvSpPr>
              <p:cNvPr id="146" name="Freeform 8"/>
              <p:cNvSpPr>
                <a:spLocks/>
              </p:cNvSpPr>
              <p:nvPr userDrawn="1"/>
            </p:nvSpPr>
            <p:spPr bwMode="hidden">
              <a:xfrm>
                <a:off x="4840" y="984"/>
                <a:ext cx="790" cy="1189"/>
              </a:xfrm>
              <a:custGeom>
                <a:avLst/>
                <a:gdLst>
                  <a:gd name="T0" fmla="*/ 139 w 790"/>
                  <a:gd name="T1" fmla="*/ 0 h 1189"/>
                  <a:gd name="T2" fmla="*/ 210 w 790"/>
                  <a:gd name="T3" fmla="*/ 233 h 1189"/>
                  <a:gd name="T4" fmla="*/ 159 w 790"/>
                  <a:gd name="T5" fmla="*/ 643 h 1189"/>
                  <a:gd name="T6" fmla="*/ 454 w 790"/>
                  <a:gd name="T7" fmla="*/ 771 h 1189"/>
                  <a:gd name="T8" fmla="*/ 605 w 790"/>
                  <a:gd name="T9" fmla="*/ 1046 h 1189"/>
                  <a:gd name="T10" fmla="*/ 790 w 790"/>
                  <a:gd name="T11" fmla="*/ 1189 h 1189"/>
                  <a:gd name="T12" fmla="*/ 540 w 790"/>
                  <a:gd name="T13" fmla="*/ 1111 h 1189"/>
                  <a:gd name="T14" fmla="*/ 363 w 790"/>
                  <a:gd name="T15" fmla="*/ 883 h 1189"/>
                  <a:gd name="T16" fmla="*/ 139 w 790"/>
                  <a:gd name="T17" fmla="*/ 852 h 1189"/>
                  <a:gd name="T18" fmla="*/ 0 w 790"/>
                  <a:gd name="T19" fmla="*/ 499 h 1189"/>
                  <a:gd name="T20" fmla="*/ 48 w 790"/>
                  <a:gd name="T21" fmla="*/ 209 h 1189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790" h="1189">
                    <a:moveTo>
                      <a:pt x="139" y="0"/>
                    </a:moveTo>
                    <a:lnTo>
                      <a:pt x="210" y="233"/>
                    </a:lnTo>
                    <a:lnTo>
                      <a:pt x="159" y="643"/>
                    </a:lnTo>
                    <a:lnTo>
                      <a:pt x="454" y="771"/>
                    </a:lnTo>
                    <a:lnTo>
                      <a:pt x="605" y="1046"/>
                    </a:lnTo>
                    <a:lnTo>
                      <a:pt x="790" y="1189"/>
                    </a:lnTo>
                    <a:lnTo>
                      <a:pt x="540" y="1111"/>
                    </a:lnTo>
                    <a:lnTo>
                      <a:pt x="363" y="883"/>
                    </a:lnTo>
                    <a:lnTo>
                      <a:pt x="139" y="852"/>
                    </a:lnTo>
                    <a:lnTo>
                      <a:pt x="0" y="499"/>
                    </a:lnTo>
                    <a:lnTo>
                      <a:pt x="48" y="209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 sz="1800"/>
              </a:p>
            </p:txBody>
          </p:sp>
          <p:sp>
            <p:nvSpPr>
              <p:cNvPr id="147" name="Freeform 9"/>
              <p:cNvSpPr>
                <a:spLocks/>
              </p:cNvSpPr>
              <p:nvPr userDrawn="1"/>
            </p:nvSpPr>
            <p:spPr bwMode="hidden">
              <a:xfrm>
                <a:off x="5173" y="896"/>
                <a:ext cx="579" cy="1117"/>
              </a:xfrm>
              <a:custGeom>
                <a:avLst/>
                <a:gdLst>
                  <a:gd name="T0" fmla="*/ 0 w 579"/>
                  <a:gd name="T1" fmla="*/ 0 h 1117"/>
                  <a:gd name="T2" fmla="*/ 128 w 579"/>
                  <a:gd name="T3" fmla="*/ 328 h 1117"/>
                  <a:gd name="T4" fmla="*/ 9 w 579"/>
                  <a:gd name="T5" fmla="*/ 659 h 1117"/>
                  <a:gd name="T6" fmla="*/ 40 w 579"/>
                  <a:gd name="T7" fmla="*/ 763 h 1117"/>
                  <a:gd name="T8" fmla="*/ 234 w 579"/>
                  <a:gd name="T9" fmla="*/ 739 h 1117"/>
                  <a:gd name="T10" fmla="*/ 344 w 579"/>
                  <a:gd name="T11" fmla="*/ 1055 h 1117"/>
                  <a:gd name="T12" fmla="*/ 579 w 579"/>
                  <a:gd name="T13" fmla="*/ 1117 h 111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579" h="1117">
                    <a:moveTo>
                      <a:pt x="0" y="0"/>
                    </a:moveTo>
                    <a:lnTo>
                      <a:pt x="128" y="328"/>
                    </a:lnTo>
                    <a:lnTo>
                      <a:pt x="9" y="659"/>
                    </a:lnTo>
                    <a:lnTo>
                      <a:pt x="40" y="763"/>
                    </a:lnTo>
                    <a:lnTo>
                      <a:pt x="234" y="739"/>
                    </a:lnTo>
                    <a:lnTo>
                      <a:pt x="344" y="1055"/>
                    </a:lnTo>
                    <a:lnTo>
                      <a:pt x="579" y="1117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 sz="1800"/>
              </a:p>
            </p:txBody>
          </p:sp>
          <p:sp>
            <p:nvSpPr>
              <p:cNvPr id="148" name="Freeform 10"/>
              <p:cNvSpPr>
                <a:spLocks/>
              </p:cNvSpPr>
              <p:nvPr userDrawn="1"/>
            </p:nvSpPr>
            <p:spPr bwMode="hidden">
              <a:xfrm>
                <a:off x="3291" y="968"/>
                <a:ext cx="2471" cy="2396"/>
              </a:xfrm>
              <a:custGeom>
                <a:avLst/>
                <a:gdLst>
                  <a:gd name="T0" fmla="*/ 1118 w 2471"/>
                  <a:gd name="T1" fmla="*/ 0 h 2396"/>
                  <a:gd name="T2" fmla="*/ 1179 w 2471"/>
                  <a:gd name="T3" fmla="*/ 225 h 2396"/>
                  <a:gd name="T4" fmla="*/ 1393 w 2471"/>
                  <a:gd name="T5" fmla="*/ 339 h 2396"/>
                  <a:gd name="T6" fmla="*/ 1404 w 2471"/>
                  <a:gd name="T7" fmla="*/ 548 h 2396"/>
                  <a:gd name="T8" fmla="*/ 1342 w 2471"/>
                  <a:gd name="T9" fmla="*/ 732 h 2396"/>
                  <a:gd name="T10" fmla="*/ 1434 w 2471"/>
                  <a:gd name="T11" fmla="*/ 925 h 2396"/>
                  <a:gd name="T12" fmla="*/ 1455 w 2471"/>
                  <a:gd name="T13" fmla="*/ 1109 h 2396"/>
                  <a:gd name="T14" fmla="*/ 1311 w 2471"/>
                  <a:gd name="T15" fmla="*/ 1142 h 2396"/>
                  <a:gd name="T16" fmla="*/ 926 w 2471"/>
                  <a:gd name="T17" fmla="*/ 1384 h 2396"/>
                  <a:gd name="T18" fmla="*/ 975 w 2471"/>
                  <a:gd name="T19" fmla="*/ 1456 h 2396"/>
                  <a:gd name="T20" fmla="*/ 956 w 2471"/>
                  <a:gd name="T21" fmla="*/ 1624 h 2396"/>
                  <a:gd name="T22" fmla="*/ 782 w 2471"/>
                  <a:gd name="T23" fmla="*/ 1817 h 2396"/>
                  <a:gd name="T24" fmla="*/ 539 w 2471"/>
                  <a:gd name="T25" fmla="*/ 1978 h 2396"/>
                  <a:gd name="T26" fmla="*/ 152 w 2471"/>
                  <a:gd name="T27" fmla="*/ 2026 h 2396"/>
                  <a:gd name="T28" fmla="*/ 19 w 2471"/>
                  <a:gd name="T29" fmla="*/ 2251 h 2396"/>
                  <a:gd name="T30" fmla="*/ 0 w 2471"/>
                  <a:gd name="T31" fmla="*/ 2396 h 2396"/>
                  <a:gd name="T32" fmla="*/ 213 w 2471"/>
                  <a:gd name="T33" fmla="*/ 2179 h 2396"/>
                  <a:gd name="T34" fmla="*/ 629 w 2471"/>
                  <a:gd name="T35" fmla="*/ 2090 h 2396"/>
                  <a:gd name="T36" fmla="*/ 894 w 2471"/>
                  <a:gd name="T37" fmla="*/ 1906 h 2396"/>
                  <a:gd name="T38" fmla="*/ 1230 w 2471"/>
                  <a:gd name="T39" fmla="*/ 1986 h 2396"/>
                  <a:gd name="T40" fmla="*/ 1668 w 2471"/>
                  <a:gd name="T41" fmla="*/ 1906 h 2396"/>
                  <a:gd name="T42" fmla="*/ 1983 w 2471"/>
                  <a:gd name="T43" fmla="*/ 1745 h 2396"/>
                  <a:gd name="T44" fmla="*/ 2014 w 2471"/>
                  <a:gd name="T45" fmla="*/ 1600 h 2396"/>
                  <a:gd name="T46" fmla="*/ 2237 w 2471"/>
                  <a:gd name="T47" fmla="*/ 1496 h 2396"/>
                  <a:gd name="T48" fmla="*/ 2359 w 2471"/>
                  <a:gd name="T49" fmla="*/ 1552 h 2396"/>
                  <a:gd name="T50" fmla="*/ 2471 w 2471"/>
                  <a:gd name="T51" fmla="*/ 1479 h 239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2471" h="2396">
                    <a:moveTo>
                      <a:pt x="1118" y="0"/>
                    </a:moveTo>
                    <a:lnTo>
                      <a:pt x="1179" y="225"/>
                    </a:lnTo>
                    <a:lnTo>
                      <a:pt x="1393" y="339"/>
                    </a:lnTo>
                    <a:lnTo>
                      <a:pt x="1404" y="548"/>
                    </a:lnTo>
                    <a:lnTo>
                      <a:pt x="1342" y="732"/>
                    </a:lnTo>
                    <a:lnTo>
                      <a:pt x="1434" y="925"/>
                    </a:lnTo>
                    <a:lnTo>
                      <a:pt x="1455" y="1109"/>
                    </a:lnTo>
                    <a:lnTo>
                      <a:pt x="1311" y="1142"/>
                    </a:lnTo>
                    <a:lnTo>
                      <a:pt x="926" y="1384"/>
                    </a:lnTo>
                    <a:lnTo>
                      <a:pt x="975" y="1456"/>
                    </a:lnTo>
                    <a:lnTo>
                      <a:pt x="956" y="1624"/>
                    </a:lnTo>
                    <a:lnTo>
                      <a:pt x="782" y="1817"/>
                    </a:lnTo>
                    <a:lnTo>
                      <a:pt x="539" y="1978"/>
                    </a:lnTo>
                    <a:lnTo>
                      <a:pt x="152" y="2026"/>
                    </a:lnTo>
                    <a:lnTo>
                      <a:pt x="19" y="2251"/>
                    </a:lnTo>
                    <a:lnTo>
                      <a:pt x="0" y="2396"/>
                    </a:lnTo>
                    <a:lnTo>
                      <a:pt x="213" y="2179"/>
                    </a:lnTo>
                    <a:lnTo>
                      <a:pt x="629" y="2090"/>
                    </a:lnTo>
                    <a:lnTo>
                      <a:pt x="894" y="1906"/>
                    </a:lnTo>
                    <a:lnTo>
                      <a:pt x="1230" y="1986"/>
                    </a:lnTo>
                    <a:lnTo>
                      <a:pt x="1668" y="1906"/>
                    </a:lnTo>
                    <a:lnTo>
                      <a:pt x="1983" y="1745"/>
                    </a:lnTo>
                    <a:lnTo>
                      <a:pt x="2014" y="1600"/>
                    </a:lnTo>
                    <a:lnTo>
                      <a:pt x="2237" y="1496"/>
                    </a:lnTo>
                    <a:lnTo>
                      <a:pt x="2359" y="1552"/>
                    </a:lnTo>
                    <a:lnTo>
                      <a:pt x="2471" y="1479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 sz="1800"/>
              </a:p>
            </p:txBody>
          </p:sp>
          <p:sp>
            <p:nvSpPr>
              <p:cNvPr id="149" name="Freeform 11"/>
              <p:cNvSpPr>
                <a:spLocks/>
              </p:cNvSpPr>
              <p:nvPr userDrawn="1"/>
            </p:nvSpPr>
            <p:spPr bwMode="hidden">
              <a:xfrm>
                <a:off x="2366" y="1067"/>
                <a:ext cx="1399" cy="1349"/>
              </a:xfrm>
              <a:custGeom>
                <a:avLst/>
                <a:gdLst>
                  <a:gd name="T0" fmla="*/ 620 w 1399"/>
                  <a:gd name="T1" fmla="*/ 155 h 1349"/>
                  <a:gd name="T2" fmla="*/ 421 w 1399"/>
                  <a:gd name="T3" fmla="*/ 155 h 1349"/>
                  <a:gd name="T4" fmla="*/ 205 w 1399"/>
                  <a:gd name="T5" fmla="*/ 507 h 1349"/>
                  <a:gd name="T6" fmla="*/ 0 w 1399"/>
                  <a:gd name="T7" fmla="*/ 673 h 1349"/>
                  <a:gd name="T8" fmla="*/ 487 w 1399"/>
                  <a:gd name="T9" fmla="*/ 783 h 1349"/>
                  <a:gd name="T10" fmla="*/ 425 w 1399"/>
                  <a:gd name="T11" fmla="*/ 1009 h 1349"/>
                  <a:gd name="T12" fmla="*/ 617 w 1399"/>
                  <a:gd name="T13" fmla="*/ 1086 h 1349"/>
                  <a:gd name="T14" fmla="*/ 498 w 1399"/>
                  <a:gd name="T15" fmla="*/ 1349 h 1349"/>
                  <a:gd name="T16" fmla="*/ 961 w 1399"/>
                  <a:gd name="T17" fmla="*/ 1035 h 1349"/>
                  <a:gd name="T18" fmla="*/ 926 w 1399"/>
                  <a:gd name="T19" fmla="*/ 776 h 1349"/>
                  <a:gd name="T20" fmla="*/ 1181 w 1399"/>
                  <a:gd name="T21" fmla="*/ 749 h 1349"/>
                  <a:gd name="T22" fmla="*/ 1399 w 1399"/>
                  <a:gd name="T23" fmla="*/ 601 h 1349"/>
                  <a:gd name="T24" fmla="*/ 1315 w 1399"/>
                  <a:gd name="T25" fmla="*/ 416 h 1349"/>
                  <a:gd name="T26" fmla="*/ 1341 w 1399"/>
                  <a:gd name="T27" fmla="*/ 196 h 1349"/>
                  <a:gd name="T28" fmla="*/ 1171 w 1399"/>
                  <a:gd name="T29" fmla="*/ 164 h 1349"/>
                  <a:gd name="T30" fmla="*/ 928 w 1399"/>
                  <a:gd name="T31" fmla="*/ 0 h 1349"/>
                  <a:gd name="T32" fmla="*/ 620 w 1399"/>
                  <a:gd name="T33" fmla="*/ 155 h 1349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1399" h="1349">
                    <a:moveTo>
                      <a:pt x="620" y="155"/>
                    </a:moveTo>
                    <a:lnTo>
                      <a:pt x="421" y="155"/>
                    </a:lnTo>
                    <a:lnTo>
                      <a:pt x="205" y="507"/>
                    </a:lnTo>
                    <a:lnTo>
                      <a:pt x="0" y="673"/>
                    </a:lnTo>
                    <a:lnTo>
                      <a:pt x="487" y="783"/>
                    </a:lnTo>
                    <a:lnTo>
                      <a:pt x="425" y="1009"/>
                    </a:lnTo>
                    <a:lnTo>
                      <a:pt x="617" y="1086"/>
                    </a:lnTo>
                    <a:lnTo>
                      <a:pt x="498" y="1349"/>
                    </a:lnTo>
                    <a:lnTo>
                      <a:pt x="961" y="1035"/>
                    </a:lnTo>
                    <a:lnTo>
                      <a:pt x="926" y="776"/>
                    </a:lnTo>
                    <a:lnTo>
                      <a:pt x="1181" y="749"/>
                    </a:lnTo>
                    <a:lnTo>
                      <a:pt x="1399" y="601"/>
                    </a:lnTo>
                    <a:lnTo>
                      <a:pt x="1315" y="416"/>
                    </a:lnTo>
                    <a:lnTo>
                      <a:pt x="1341" y="196"/>
                    </a:lnTo>
                    <a:lnTo>
                      <a:pt x="1171" y="164"/>
                    </a:lnTo>
                    <a:lnTo>
                      <a:pt x="928" y="0"/>
                    </a:lnTo>
                    <a:lnTo>
                      <a:pt x="620" y="155"/>
                    </a:lnTo>
                    <a:close/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 sz="1800"/>
              </a:p>
            </p:txBody>
          </p:sp>
          <p:sp>
            <p:nvSpPr>
              <p:cNvPr id="150" name="Freeform 12"/>
              <p:cNvSpPr>
                <a:spLocks/>
              </p:cNvSpPr>
              <p:nvPr userDrawn="1"/>
            </p:nvSpPr>
            <p:spPr bwMode="hidden">
              <a:xfrm>
                <a:off x="4275" y="2031"/>
                <a:ext cx="1256" cy="810"/>
              </a:xfrm>
              <a:custGeom>
                <a:avLst/>
                <a:gdLst>
                  <a:gd name="T0" fmla="*/ 719 w 1256"/>
                  <a:gd name="T1" fmla="*/ 183 h 810"/>
                  <a:gd name="T2" fmla="*/ 760 w 1256"/>
                  <a:gd name="T3" fmla="*/ 33 h 810"/>
                  <a:gd name="T4" fmla="*/ 884 w 1256"/>
                  <a:gd name="T5" fmla="*/ 0 h 810"/>
                  <a:gd name="T6" fmla="*/ 983 w 1256"/>
                  <a:gd name="T7" fmla="*/ 78 h 810"/>
                  <a:gd name="T8" fmla="*/ 1082 w 1256"/>
                  <a:gd name="T9" fmla="*/ 248 h 810"/>
                  <a:gd name="T10" fmla="*/ 1256 w 1256"/>
                  <a:gd name="T11" fmla="*/ 229 h 810"/>
                  <a:gd name="T12" fmla="*/ 1248 w 1256"/>
                  <a:gd name="T13" fmla="*/ 359 h 810"/>
                  <a:gd name="T14" fmla="*/ 1016 w 1256"/>
                  <a:gd name="T15" fmla="*/ 431 h 810"/>
                  <a:gd name="T16" fmla="*/ 879 w 1256"/>
                  <a:gd name="T17" fmla="*/ 417 h 810"/>
                  <a:gd name="T18" fmla="*/ 719 w 1256"/>
                  <a:gd name="T19" fmla="*/ 481 h 810"/>
                  <a:gd name="T20" fmla="*/ 591 w 1256"/>
                  <a:gd name="T21" fmla="*/ 633 h 810"/>
                  <a:gd name="T22" fmla="*/ 423 w 1256"/>
                  <a:gd name="T23" fmla="*/ 537 h 810"/>
                  <a:gd name="T24" fmla="*/ 256 w 1256"/>
                  <a:gd name="T25" fmla="*/ 810 h 810"/>
                  <a:gd name="T26" fmla="*/ 66 w 1256"/>
                  <a:gd name="T27" fmla="*/ 764 h 810"/>
                  <a:gd name="T28" fmla="*/ 0 w 1256"/>
                  <a:gd name="T29" fmla="*/ 601 h 810"/>
                  <a:gd name="T30" fmla="*/ 157 w 1256"/>
                  <a:gd name="T31" fmla="*/ 483 h 810"/>
                  <a:gd name="T32" fmla="*/ 248 w 1256"/>
                  <a:gd name="T33" fmla="*/ 281 h 810"/>
                  <a:gd name="T34" fmla="*/ 438 w 1256"/>
                  <a:gd name="T35" fmla="*/ 150 h 810"/>
                  <a:gd name="T36" fmla="*/ 719 w 1256"/>
                  <a:gd name="T37" fmla="*/ 189 h 810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0" t="0" r="r" b="b"/>
                <a:pathLst>
                  <a:path w="1256" h="810">
                    <a:moveTo>
                      <a:pt x="719" y="183"/>
                    </a:moveTo>
                    <a:lnTo>
                      <a:pt x="760" y="33"/>
                    </a:lnTo>
                    <a:lnTo>
                      <a:pt x="884" y="0"/>
                    </a:lnTo>
                    <a:lnTo>
                      <a:pt x="983" y="78"/>
                    </a:lnTo>
                    <a:lnTo>
                      <a:pt x="1082" y="248"/>
                    </a:lnTo>
                    <a:lnTo>
                      <a:pt x="1256" y="229"/>
                    </a:lnTo>
                    <a:lnTo>
                      <a:pt x="1248" y="359"/>
                    </a:lnTo>
                    <a:lnTo>
                      <a:pt x="1016" y="431"/>
                    </a:lnTo>
                    <a:lnTo>
                      <a:pt x="879" y="417"/>
                    </a:lnTo>
                    <a:lnTo>
                      <a:pt x="719" y="481"/>
                    </a:lnTo>
                    <a:lnTo>
                      <a:pt x="591" y="633"/>
                    </a:lnTo>
                    <a:lnTo>
                      <a:pt x="423" y="537"/>
                    </a:lnTo>
                    <a:lnTo>
                      <a:pt x="256" y="810"/>
                    </a:lnTo>
                    <a:lnTo>
                      <a:pt x="66" y="764"/>
                    </a:lnTo>
                    <a:lnTo>
                      <a:pt x="0" y="601"/>
                    </a:lnTo>
                    <a:lnTo>
                      <a:pt x="157" y="483"/>
                    </a:lnTo>
                    <a:lnTo>
                      <a:pt x="248" y="281"/>
                    </a:lnTo>
                    <a:lnTo>
                      <a:pt x="438" y="150"/>
                    </a:lnTo>
                    <a:lnTo>
                      <a:pt x="719" y="189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 sz="1800"/>
              </a:p>
            </p:txBody>
          </p:sp>
          <p:sp>
            <p:nvSpPr>
              <p:cNvPr id="151" name="Freeform 13"/>
              <p:cNvSpPr>
                <a:spLocks/>
              </p:cNvSpPr>
              <p:nvPr userDrawn="1"/>
            </p:nvSpPr>
            <p:spPr bwMode="hidden">
              <a:xfrm>
                <a:off x="2914" y="3476"/>
                <a:ext cx="2848" cy="788"/>
              </a:xfrm>
              <a:custGeom>
                <a:avLst/>
                <a:gdLst>
                  <a:gd name="T0" fmla="*/ 2838 w 2848"/>
                  <a:gd name="T1" fmla="*/ 16 h 788"/>
                  <a:gd name="T2" fmla="*/ 2493 w 2848"/>
                  <a:gd name="T3" fmla="*/ 0 h 788"/>
                  <a:gd name="T4" fmla="*/ 2278 w 2848"/>
                  <a:gd name="T5" fmla="*/ 81 h 788"/>
                  <a:gd name="T6" fmla="*/ 1936 w 2848"/>
                  <a:gd name="T7" fmla="*/ 44 h 788"/>
                  <a:gd name="T8" fmla="*/ 1739 w 2848"/>
                  <a:gd name="T9" fmla="*/ 354 h 788"/>
                  <a:gd name="T10" fmla="*/ 1600 w 2848"/>
                  <a:gd name="T11" fmla="*/ 212 h 788"/>
                  <a:gd name="T12" fmla="*/ 1352 w 2848"/>
                  <a:gd name="T13" fmla="*/ 308 h 788"/>
                  <a:gd name="T14" fmla="*/ 1445 w 2848"/>
                  <a:gd name="T15" fmla="*/ 515 h 788"/>
                  <a:gd name="T16" fmla="*/ 1072 w 2848"/>
                  <a:gd name="T17" fmla="*/ 412 h 788"/>
                  <a:gd name="T18" fmla="*/ 888 w 2848"/>
                  <a:gd name="T19" fmla="*/ 540 h 788"/>
                  <a:gd name="T20" fmla="*/ 0 w 2848"/>
                  <a:gd name="T21" fmla="*/ 660 h 788"/>
                  <a:gd name="T22" fmla="*/ 288 w 2848"/>
                  <a:gd name="T23" fmla="*/ 788 h 788"/>
                  <a:gd name="T24" fmla="*/ 1040 w 2848"/>
                  <a:gd name="T25" fmla="*/ 676 h 788"/>
                  <a:gd name="T26" fmla="*/ 1272 w 2848"/>
                  <a:gd name="T27" fmla="*/ 748 h 788"/>
                  <a:gd name="T28" fmla="*/ 2096 w 2848"/>
                  <a:gd name="T29" fmla="*/ 691 h 788"/>
                  <a:gd name="T30" fmla="*/ 2320 w 2848"/>
                  <a:gd name="T31" fmla="*/ 748 h 788"/>
                  <a:gd name="T32" fmla="*/ 2456 w 2848"/>
                  <a:gd name="T33" fmla="*/ 596 h 788"/>
                  <a:gd name="T34" fmla="*/ 2712 w 2848"/>
                  <a:gd name="T35" fmla="*/ 716 h 788"/>
                  <a:gd name="T36" fmla="*/ 2716 w 2848"/>
                  <a:gd name="T37" fmla="*/ 339 h 788"/>
                  <a:gd name="T38" fmla="*/ 2848 w 2848"/>
                  <a:gd name="T39" fmla="*/ 258 h 788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2848" h="788">
                    <a:moveTo>
                      <a:pt x="2838" y="16"/>
                    </a:moveTo>
                    <a:lnTo>
                      <a:pt x="2493" y="0"/>
                    </a:lnTo>
                    <a:lnTo>
                      <a:pt x="2278" y="81"/>
                    </a:lnTo>
                    <a:lnTo>
                      <a:pt x="1936" y="44"/>
                    </a:lnTo>
                    <a:lnTo>
                      <a:pt x="1739" y="354"/>
                    </a:lnTo>
                    <a:lnTo>
                      <a:pt x="1600" y="212"/>
                    </a:lnTo>
                    <a:lnTo>
                      <a:pt x="1352" y="308"/>
                    </a:lnTo>
                    <a:lnTo>
                      <a:pt x="1445" y="515"/>
                    </a:lnTo>
                    <a:lnTo>
                      <a:pt x="1072" y="412"/>
                    </a:lnTo>
                    <a:lnTo>
                      <a:pt x="888" y="540"/>
                    </a:lnTo>
                    <a:lnTo>
                      <a:pt x="0" y="660"/>
                    </a:lnTo>
                    <a:lnTo>
                      <a:pt x="288" y="788"/>
                    </a:lnTo>
                    <a:lnTo>
                      <a:pt x="1040" y="676"/>
                    </a:lnTo>
                    <a:lnTo>
                      <a:pt x="1272" y="748"/>
                    </a:lnTo>
                    <a:lnTo>
                      <a:pt x="2096" y="691"/>
                    </a:lnTo>
                    <a:lnTo>
                      <a:pt x="2320" y="748"/>
                    </a:lnTo>
                    <a:lnTo>
                      <a:pt x="2456" y="596"/>
                    </a:lnTo>
                    <a:lnTo>
                      <a:pt x="2712" y="716"/>
                    </a:lnTo>
                    <a:lnTo>
                      <a:pt x="2716" y="339"/>
                    </a:lnTo>
                    <a:lnTo>
                      <a:pt x="2848" y="258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 sz="1800"/>
              </a:p>
            </p:txBody>
          </p:sp>
          <p:sp>
            <p:nvSpPr>
              <p:cNvPr id="152" name="Freeform 14"/>
              <p:cNvSpPr>
                <a:spLocks/>
              </p:cNvSpPr>
              <p:nvPr userDrawn="1"/>
            </p:nvSpPr>
            <p:spPr bwMode="hidden">
              <a:xfrm>
                <a:off x="5443" y="922"/>
                <a:ext cx="319" cy="854"/>
              </a:xfrm>
              <a:custGeom>
                <a:avLst/>
                <a:gdLst>
                  <a:gd name="T0" fmla="*/ 0 w 319"/>
                  <a:gd name="T1" fmla="*/ 0 h 854"/>
                  <a:gd name="T2" fmla="*/ 106 w 319"/>
                  <a:gd name="T3" fmla="*/ 313 h 854"/>
                  <a:gd name="T4" fmla="*/ 106 w 319"/>
                  <a:gd name="T5" fmla="*/ 634 h 854"/>
                  <a:gd name="T6" fmla="*/ 268 w 319"/>
                  <a:gd name="T7" fmla="*/ 854 h 854"/>
                  <a:gd name="T8" fmla="*/ 278 w 319"/>
                  <a:gd name="T9" fmla="*/ 577 h 854"/>
                  <a:gd name="T10" fmla="*/ 238 w 319"/>
                  <a:gd name="T11" fmla="*/ 400 h 854"/>
                  <a:gd name="T12" fmla="*/ 319 w 319"/>
                  <a:gd name="T13" fmla="*/ 240 h 85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19" h="854">
                    <a:moveTo>
                      <a:pt x="0" y="0"/>
                    </a:moveTo>
                    <a:lnTo>
                      <a:pt x="106" y="313"/>
                    </a:lnTo>
                    <a:lnTo>
                      <a:pt x="106" y="634"/>
                    </a:lnTo>
                    <a:lnTo>
                      <a:pt x="268" y="854"/>
                    </a:lnTo>
                    <a:lnTo>
                      <a:pt x="278" y="577"/>
                    </a:lnTo>
                    <a:lnTo>
                      <a:pt x="238" y="400"/>
                    </a:lnTo>
                    <a:lnTo>
                      <a:pt x="319" y="240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 sz="1800"/>
              </a:p>
            </p:txBody>
          </p:sp>
          <p:sp>
            <p:nvSpPr>
              <p:cNvPr id="153" name="Freeform 15"/>
              <p:cNvSpPr>
                <a:spLocks/>
              </p:cNvSpPr>
              <p:nvPr userDrawn="1"/>
            </p:nvSpPr>
            <p:spPr bwMode="hidden">
              <a:xfrm>
                <a:off x="4954" y="3568"/>
                <a:ext cx="646" cy="392"/>
              </a:xfrm>
              <a:custGeom>
                <a:avLst/>
                <a:gdLst>
                  <a:gd name="T0" fmla="*/ 504 w 646"/>
                  <a:gd name="T1" fmla="*/ 0 h 392"/>
                  <a:gd name="T2" fmla="*/ 320 w 646"/>
                  <a:gd name="T3" fmla="*/ 61 h 392"/>
                  <a:gd name="T4" fmla="*/ 238 w 646"/>
                  <a:gd name="T5" fmla="*/ 109 h 392"/>
                  <a:gd name="T6" fmla="*/ 144 w 646"/>
                  <a:gd name="T7" fmla="*/ 216 h 392"/>
                  <a:gd name="T8" fmla="*/ 0 w 646"/>
                  <a:gd name="T9" fmla="*/ 392 h 392"/>
                  <a:gd name="T10" fmla="*/ 360 w 646"/>
                  <a:gd name="T11" fmla="*/ 263 h 392"/>
                  <a:gd name="T12" fmla="*/ 432 w 646"/>
                  <a:gd name="T13" fmla="*/ 182 h 392"/>
                  <a:gd name="T14" fmla="*/ 646 w 646"/>
                  <a:gd name="T15" fmla="*/ 142 h 392"/>
                  <a:gd name="T16" fmla="*/ 504 w 646"/>
                  <a:gd name="T17" fmla="*/ 0 h 39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646" h="392">
                    <a:moveTo>
                      <a:pt x="504" y="0"/>
                    </a:moveTo>
                    <a:lnTo>
                      <a:pt x="320" y="61"/>
                    </a:lnTo>
                    <a:lnTo>
                      <a:pt x="238" y="109"/>
                    </a:lnTo>
                    <a:lnTo>
                      <a:pt x="144" y="216"/>
                    </a:lnTo>
                    <a:lnTo>
                      <a:pt x="0" y="392"/>
                    </a:lnTo>
                    <a:lnTo>
                      <a:pt x="360" y="263"/>
                    </a:lnTo>
                    <a:lnTo>
                      <a:pt x="432" y="182"/>
                    </a:lnTo>
                    <a:lnTo>
                      <a:pt x="646" y="142"/>
                    </a:lnTo>
                    <a:lnTo>
                      <a:pt x="504" y="0"/>
                    </a:lnTo>
                    <a:close/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 sz="1800"/>
              </a:p>
            </p:txBody>
          </p:sp>
          <p:sp>
            <p:nvSpPr>
              <p:cNvPr id="154" name="Freeform 16"/>
              <p:cNvSpPr>
                <a:spLocks/>
              </p:cNvSpPr>
              <p:nvPr userDrawn="1"/>
            </p:nvSpPr>
            <p:spPr bwMode="hidden">
              <a:xfrm>
                <a:off x="50" y="2400"/>
                <a:ext cx="2736" cy="1920"/>
              </a:xfrm>
              <a:custGeom>
                <a:avLst/>
                <a:gdLst>
                  <a:gd name="T0" fmla="*/ 0 w 2736"/>
                  <a:gd name="T1" fmla="*/ 0 h 1920"/>
                  <a:gd name="T2" fmla="*/ 96 w 2736"/>
                  <a:gd name="T3" fmla="*/ 336 h 1920"/>
                  <a:gd name="T4" fmla="*/ 384 w 2736"/>
                  <a:gd name="T5" fmla="*/ 384 h 1920"/>
                  <a:gd name="T6" fmla="*/ 576 w 2736"/>
                  <a:gd name="T7" fmla="*/ 720 h 1920"/>
                  <a:gd name="T8" fmla="*/ 528 w 2736"/>
                  <a:gd name="T9" fmla="*/ 960 h 1920"/>
                  <a:gd name="T10" fmla="*/ 672 w 2736"/>
                  <a:gd name="T11" fmla="*/ 1104 h 1920"/>
                  <a:gd name="T12" fmla="*/ 576 w 2736"/>
                  <a:gd name="T13" fmla="*/ 1392 h 1920"/>
                  <a:gd name="T14" fmla="*/ 624 w 2736"/>
                  <a:gd name="T15" fmla="*/ 1632 h 1920"/>
                  <a:gd name="T16" fmla="*/ 1488 w 2736"/>
                  <a:gd name="T17" fmla="*/ 1872 h 1920"/>
                  <a:gd name="T18" fmla="*/ 1680 w 2736"/>
                  <a:gd name="T19" fmla="*/ 1728 h 1920"/>
                  <a:gd name="T20" fmla="*/ 2208 w 2736"/>
                  <a:gd name="T21" fmla="*/ 1728 h 1920"/>
                  <a:gd name="T22" fmla="*/ 2304 w 2736"/>
                  <a:gd name="T23" fmla="*/ 1632 h 1920"/>
                  <a:gd name="T24" fmla="*/ 2736 w 2736"/>
                  <a:gd name="T25" fmla="*/ 1872 h 1920"/>
                  <a:gd name="T26" fmla="*/ 2640 w 2736"/>
                  <a:gd name="T27" fmla="*/ 1920 h 1920"/>
                  <a:gd name="T28" fmla="*/ 2304 w 2736"/>
                  <a:gd name="T29" fmla="*/ 1824 h 1920"/>
                  <a:gd name="T30" fmla="*/ 2160 w 2736"/>
                  <a:gd name="T31" fmla="*/ 1872 h 1920"/>
                  <a:gd name="T32" fmla="*/ 1632 w 2736"/>
                  <a:gd name="T33" fmla="*/ 1920 h 1920"/>
                  <a:gd name="T34" fmla="*/ 1440 w 2736"/>
                  <a:gd name="T35" fmla="*/ 1920 h 1920"/>
                  <a:gd name="T36" fmla="*/ 480 w 2736"/>
                  <a:gd name="T37" fmla="*/ 1824 h 1920"/>
                  <a:gd name="T38" fmla="*/ 192 w 2736"/>
                  <a:gd name="T39" fmla="*/ 1872 h 1920"/>
                  <a:gd name="T40" fmla="*/ 96 w 2736"/>
                  <a:gd name="T41" fmla="*/ 1680 h 1920"/>
                  <a:gd name="T42" fmla="*/ 288 w 2736"/>
                  <a:gd name="T43" fmla="*/ 1440 h 1920"/>
                  <a:gd name="T44" fmla="*/ 336 w 2736"/>
                  <a:gd name="T45" fmla="*/ 1104 h 1920"/>
                  <a:gd name="T46" fmla="*/ 144 w 2736"/>
                  <a:gd name="T47" fmla="*/ 864 h 1920"/>
                  <a:gd name="T48" fmla="*/ 240 w 2736"/>
                  <a:gd name="T49" fmla="*/ 624 h 1920"/>
                  <a:gd name="T50" fmla="*/ 48 w 2736"/>
                  <a:gd name="T51" fmla="*/ 528 h 1920"/>
                  <a:gd name="T52" fmla="*/ 0 w 2736"/>
                  <a:gd name="T53" fmla="*/ 0 h 1920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0" t="0" r="r" b="b"/>
                <a:pathLst>
                  <a:path w="2736" h="1920">
                    <a:moveTo>
                      <a:pt x="0" y="0"/>
                    </a:moveTo>
                    <a:lnTo>
                      <a:pt x="96" y="336"/>
                    </a:lnTo>
                    <a:lnTo>
                      <a:pt x="384" y="384"/>
                    </a:lnTo>
                    <a:lnTo>
                      <a:pt x="576" y="720"/>
                    </a:lnTo>
                    <a:lnTo>
                      <a:pt x="528" y="960"/>
                    </a:lnTo>
                    <a:lnTo>
                      <a:pt x="672" y="1104"/>
                    </a:lnTo>
                    <a:lnTo>
                      <a:pt x="576" y="1392"/>
                    </a:lnTo>
                    <a:lnTo>
                      <a:pt x="624" y="1632"/>
                    </a:lnTo>
                    <a:lnTo>
                      <a:pt x="1488" y="1872"/>
                    </a:lnTo>
                    <a:lnTo>
                      <a:pt x="1680" y="1728"/>
                    </a:lnTo>
                    <a:lnTo>
                      <a:pt x="2208" y="1728"/>
                    </a:lnTo>
                    <a:lnTo>
                      <a:pt x="2304" y="1632"/>
                    </a:lnTo>
                    <a:lnTo>
                      <a:pt x="2736" y="1872"/>
                    </a:lnTo>
                    <a:lnTo>
                      <a:pt x="2640" y="1920"/>
                    </a:lnTo>
                    <a:lnTo>
                      <a:pt x="2304" y="1824"/>
                    </a:lnTo>
                    <a:lnTo>
                      <a:pt x="2160" y="1872"/>
                    </a:lnTo>
                    <a:lnTo>
                      <a:pt x="1632" y="1920"/>
                    </a:lnTo>
                    <a:lnTo>
                      <a:pt x="1440" y="1920"/>
                    </a:lnTo>
                    <a:lnTo>
                      <a:pt x="480" y="1824"/>
                    </a:lnTo>
                    <a:lnTo>
                      <a:pt x="192" y="1872"/>
                    </a:lnTo>
                    <a:lnTo>
                      <a:pt x="96" y="1680"/>
                    </a:lnTo>
                    <a:lnTo>
                      <a:pt x="288" y="1440"/>
                    </a:lnTo>
                    <a:lnTo>
                      <a:pt x="336" y="1104"/>
                    </a:lnTo>
                    <a:lnTo>
                      <a:pt x="144" y="864"/>
                    </a:lnTo>
                    <a:lnTo>
                      <a:pt x="240" y="624"/>
                    </a:lnTo>
                    <a:lnTo>
                      <a:pt x="48" y="528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9525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gradFill rotWithShape="0">
                      <a:gsLst>
                        <a:gs pos="0">
                          <a:schemeClr val="bg2"/>
                        </a:gs>
                        <a:gs pos="100000">
                          <a:schemeClr val="bg1"/>
                        </a:gs>
                      </a:gsLst>
                      <a:lin ang="18900000" scaled="1"/>
                    </a:gra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 sz="1800"/>
              </a:p>
            </p:txBody>
          </p:sp>
        </p:grpSp>
        <p:grpSp>
          <p:nvGrpSpPr>
            <p:cNvPr id="6" name="Group 17"/>
            <p:cNvGrpSpPr>
              <a:grpSpLocks/>
            </p:cNvGrpSpPr>
            <p:nvPr userDrawn="1"/>
          </p:nvGrpSpPr>
          <p:grpSpPr bwMode="auto">
            <a:xfrm>
              <a:off x="0" y="2291"/>
              <a:ext cx="1385" cy="1702"/>
              <a:chOff x="0" y="2291"/>
              <a:chExt cx="1385" cy="1702"/>
            </a:xfrm>
          </p:grpSpPr>
          <p:sp>
            <p:nvSpPr>
              <p:cNvPr id="7" name="Rectangle 18"/>
              <p:cNvSpPr>
                <a:spLocks noChangeArrowheads="1"/>
              </p:cNvSpPr>
              <p:nvPr userDrawn="1"/>
            </p:nvSpPr>
            <p:spPr bwMode="ltGray">
              <a:xfrm rot="6798887">
                <a:off x="63" y="3882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1800"/>
              </a:p>
            </p:txBody>
          </p:sp>
          <p:sp>
            <p:nvSpPr>
              <p:cNvPr id="8" name="Rectangle 19"/>
              <p:cNvSpPr>
                <a:spLocks noChangeArrowheads="1"/>
              </p:cNvSpPr>
              <p:nvPr userDrawn="1"/>
            </p:nvSpPr>
            <p:spPr bwMode="ltGray">
              <a:xfrm rot="6798887">
                <a:off x="33" y="388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1800"/>
              </a:p>
            </p:txBody>
          </p:sp>
          <p:sp>
            <p:nvSpPr>
              <p:cNvPr id="9" name="Rectangle 20"/>
              <p:cNvSpPr>
                <a:spLocks noChangeArrowheads="1"/>
              </p:cNvSpPr>
              <p:nvPr userDrawn="1"/>
            </p:nvSpPr>
            <p:spPr bwMode="ltGray">
              <a:xfrm rot="6798887">
                <a:off x="7" y="387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1800"/>
              </a:p>
            </p:txBody>
          </p:sp>
          <p:sp>
            <p:nvSpPr>
              <p:cNvPr id="10" name="Rectangle 21"/>
              <p:cNvSpPr>
                <a:spLocks noChangeArrowheads="1"/>
              </p:cNvSpPr>
              <p:nvPr userDrawn="1"/>
            </p:nvSpPr>
            <p:spPr bwMode="ltGray">
              <a:xfrm rot="5999912">
                <a:off x="209" y="388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1800"/>
              </a:p>
            </p:txBody>
          </p:sp>
          <p:sp>
            <p:nvSpPr>
              <p:cNvPr id="11" name="Rectangle 22"/>
              <p:cNvSpPr>
                <a:spLocks noChangeArrowheads="1"/>
              </p:cNvSpPr>
              <p:nvPr userDrawn="1"/>
            </p:nvSpPr>
            <p:spPr bwMode="ltGray">
              <a:xfrm rot="5999912">
                <a:off x="183" y="388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1800"/>
              </a:p>
            </p:txBody>
          </p:sp>
          <p:sp>
            <p:nvSpPr>
              <p:cNvPr id="12" name="Rectangle 23"/>
              <p:cNvSpPr>
                <a:spLocks noChangeArrowheads="1"/>
              </p:cNvSpPr>
              <p:nvPr userDrawn="1"/>
            </p:nvSpPr>
            <p:spPr bwMode="ltGray">
              <a:xfrm rot="6250138">
                <a:off x="153" y="388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1800"/>
              </a:p>
            </p:txBody>
          </p:sp>
          <p:sp>
            <p:nvSpPr>
              <p:cNvPr id="13" name="Rectangle 24"/>
              <p:cNvSpPr>
                <a:spLocks noChangeArrowheads="1"/>
              </p:cNvSpPr>
              <p:nvPr userDrawn="1"/>
            </p:nvSpPr>
            <p:spPr bwMode="ltGray">
              <a:xfrm rot="6238076">
                <a:off x="123" y="388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1800"/>
              </a:p>
            </p:txBody>
          </p:sp>
          <p:sp>
            <p:nvSpPr>
              <p:cNvPr id="14" name="Rectangle 25"/>
              <p:cNvSpPr>
                <a:spLocks noChangeArrowheads="1"/>
              </p:cNvSpPr>
              <p:nvPr userDrawn="1"/>
            </p:nvSpPr>
            <p:spPr bwMode="ltGray">
              <a:xfrm rot="5380717">
                <a:off x="363" y="386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1800"/>
              </a:p>
            </p:txBody>
          </p:sp>
          <p:sp>
            <p:nvSpPr>
              <p:cNvPr id="15" name="Rectangle 26"/>
              <p:cNvSpPr>
                <a:spLocks noChangeArrowheads="1"/>
              </p:cNvSpPr>
              <p:nvPr userDrawn="1"/>
            </p:nvSpPr>
            <p:spPr bwMode="ltGray">
              <a:xfrm rot="5380717">
                <a:off x="333" y="3872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1800"/>
              </a:p>
            </p:txBody>
          </p:sp>
          <p:sp>
            <p:nvSpPr>
              <p:cNvPr id="16" name="Rectangle 27"/>
              <p:cNvSpPr>
                <a:spLocks noChangeArrowheads="1"/>
              </p:cNvSpPr>
              <p:nvPr userDrawn="1"/>
            </p:nvSpPr>
            <p:spPr bwMode="ltGray">
              <a:xfrm rot="5583200">
                <a:off x="303" y="387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1800"/>
              </a:p>
            </p:txBody>
          </p:sp>
          <p:sp>
            <p:nvSpPr>
              <p:cNvPr id="17" name="Rectangle 28"/>
              <p:cNvSpPr>
                <a:spLocks noChangeArrowheads="1"/>
              </p:cNvSpPr>
              <p:nvPr userDrawn="1"/>
            </p:nvSpPr>
            <p:spPr bwMode="ltGray">
              <a:xfrm rot="5737625">
                <a:off x="271" y="3882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1800"/>
              </a:p>
            </p:txBody>
          </p:sp>
          <p:sp>
            <p:nvSpPr>
              <p:cNvPr id="18" name="Rectangle 29"/>
              <p:cNvSpPr>
                <a:spLocks noChangeArrowheads="1"/>
              </p:cNvSpPr>
              <p:nvPr userDrawn="1"/>
            </p:nvSpPr>
            <p:spPr bwMode="ltGray">
              <a:xfrm rot="4715477">
                <a:off x="517" y="382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1800"/>
              </a:p>
            </p:txBody>
          </p:sp>
          <p:sp>
            <p:nvSpPr>
              <p:cNvPr id="19" name="Rectangle 30"/>
              <p:cNvSpPr>
                <a:spLocks noChangeArrowheads="1"/>
              </p:cNvSpPr>
              <p:nvPr userDrawn="1"/>
            </p:nvSpPr>
            <p:spPr bwMode="ltGray">
              <a:xfrm rot="4924949">
                <a:off x="486" y="383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1800"/>
              </a:p>
            </p:txBody>
          </p:sp>
          <p:sp>
            <p:nvSpPr>
              <p:cNvPr id="20" name="Rectangle 31"/>
              <p:cNvSpPr>
                <a:spLocks noChangeArrowheads="1"/>
              </p:cNvSpPr>
              <p:nvPr userDrawn="1"/>
            </p:nvSpPr>
            <p:spPr bwMode="ltGray">
              <a:xfrm rot="4924949">
                <a:off x="456" y="38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1800"/>
              </a:p>
            </p:txBody>
          </p:sp>
          <p:sp>
            <p:nvSpPr>
              <p:cNvPr id="21" name="Rectangle 32"/>
              <p:cNvSpPr>
                <a:spLocks noChangeArrowheads="1"/>
              </p:cNvSpPr>
              <p:nvPr userDrawn="1"/>
            </p:nvSpPr>
            <p:spPr bwMode="ltGray">
              <a:xfrm rot="5041352">
                <a:off x="427" y="3850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1800"/>
              </a:p>
            </p:txBody>
          </p:sp>
          <p:sp>
            <p:nvSpPr>
              <p:cNvPr id="22" name="Rectangle 33"/>
              <p:cNvSpPr>
                <a:spLocks noChangeArrowheads="1"/>
              </p:cNvSpPr>
              <p:nvPr userDrawn="1"/>
            </p:nvSpPr>
            <p:spPr bwMode="ltGray">
              <a:xfrm rot="3816889">
                <a:off x="664" y="376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1800"/>
              </a:p>
            </p:txBody>
          </p:sp>
          <p:sp>
            <p:nvSpPr>
              <p:cNvPr id="23" name="Rectangle 34"/>
              <p:cNvSpPr>
                <a:spLocks noChangeArrowheads="1"/>
              </p:cNvSpPr>
              <p:nvPr userDrawn="1"/>
            </p:nvSpPr>
            <p:spPr bwMode="ltGray">
              <a:xfrm rot="3816889">
                <a:off x="634" y="3780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1800"/>
              </a:p>
            </p:txBody>
          </p:sp>
          <p:sp>
            <p:nvSpPr>
              <p:cNvPr id="24" name="Rectangle 35"/>
              <p:cNvSpPr>
                <a:spLocks noChangeArrowheads="1"/>
              </p:cNvSpPr>
              <p:nvPr userDrawn="1"/>
            </p:nvSpPr>
            <p:spPr bwMode="ltGray">
              <a:xfrm rot="4104184">
                <a:off x="606" y="3790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1800"/>
              </a:p>
            </p:txBody>
          </p:sp>
          <p:sp>
            <p:nvSpPr>
              <p:cNvPr id="25" name="Rectangle 36"/>
              <p:cNvSpPr>
                <a:spLocks noChangeArrowheads="1"/>
              </p:cNvSpPr>
              <p:nvPr userDrawn="1"/>
            </p:nvSpPr>
            <p:spPr bwMode="ltGray">
              <a:xfrm rot="4325343">
                <a:off x="575" y="380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1800"/>
              </a:p>
            </p:txBody>
          </p:sp>
          <p:sp>
            <p:nvSpPr>
              <p:cNvPr id="26" name="Rectangle 37"/>
              <p:cNvSpPr>
                <a:spLocks noChangeArrowheads="1"/>
              </p:cNvSpPr>
              <p:nvPr userDrawn="1"/>
            </p:nvSpPr>
            <p:spPr bwMode="ltGray">
              <a:xfrm rot="3368036">
                <a:off x="800" y="368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1800"/>
              </a:p>
            </p:txBody>
          </p:sp>
          <p:sp>
            <p:nvSpPr>
              <p:cNvPr id="27" name="Rectangle 38"/>
              <p:cNvSpPr>
                <a:spLocks noChangeArrowheads="1"/>
              </p:cNvSpPr>
              <p:nvPr userDrawn="1"/>
            </p:nvSpPr>
            <p:spPr bwMode="ltGray">
              <a:xfrm rot="3368036">
                <a:off x="772" y="369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1800"/>
              </a:p>
            </p:txBody>
          </p:sp>
          <p:sp>
            <p:nvSpPr>
              <p:cNvPr id="28" name="Rectangle 39"/>
              <p:cNvSpPr>
                <a:spLocks noChangeArrowheads="1"/>
              </p:cNvSpPr>
              <p:nvPr userDrawn="1"/>
            </p:nvSpPr>
            <p:spPr bwMode="ltGray">
              <a:xfrm rot="3368036">
                <a:off x="746" y="3716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1800"/>
              </a:p>
            </p:txBody>
          </p:sp>
          <p:sp>
            <p:nvSpPr>
              <p:cNvPr id="29" name="Rectangle 40"/>
              <p:cNvSpPr>
                <a:spLocks noChangeArrowheads="1"/>
              </p:cNvSpPr>
              <p:nvPr userDrawn="1"/>
            </p:nvSpPr>
            <p:spPr bwMode="ltGray">
              <a:xfrm rot="3816889">
                <a:off x="717" y="373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1800"/>
              </a:p>
            </p:txBody>
          </p:sp>
          <p:sp>
            <p:nvSpPr>
              <p:cNvPr id="30" name="Rectangle 41"/>
              <p:cNvSpPr>
                <a:spLocks noChangeArrowheads="1"/>
              </p:cNvSpPr>
              <p:nvPr userDrawn="1"/>
            </p:nvSpPr>
            <p:spPr bwMode="ltGray">
              <a:xfrm rot="2302266">
                <a:off x="923" y="358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1800"/>
              </a:p>
            </p:txBody>
          </p:sp>
          <p:sp>
            <p:nvSpPr>
              <p:cNvPr id="31" name="Rectangle 42"/>
              <p:cNvSpPr>
                <a:spLocks noChangeArrowheads="1"/>
              </p:cNvSpPr>
              <p:nvPr userDrawn="1"/>
            </p:nvSpPr>
            <p:spPr bwMode="ltGray">
              <a:xfrm rot="2302266">
                <a:off x="899" y="360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1800"/>
              </a:p>
            </p:txBody>
          </p:sp>
          <p:sp>
            <p:nvSpPr>
              <p:cNvPr id="32" name="Rectangle 43"/>
              <p:cNvSpPr>
                <a:spLocks noChangeArrowheads="1"/>
              </p:cNvSpPr>
              <p:nvPr userDrawn="1"/>
            </p:nvSpPr>
            <p:spPr bwMode="ltGray">
              <a:xfrm rot="2707562">
                <a:off x="876" y="362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1800"/>
              </a:p>
            </p:txBody>
          </p:sp>
          <p:sp>
            <p:nvSpPr>
              <p:cNvPr id="33" name="Rectangle 44"/>
              <p:cNvSpPr>
                <a:spLocks noChangeArrowheads="1"/>
              </p:cNvSpPr>
              <p:nvPr userDrawn="1"/>
            </p:nvSpPr>
            <p:spPr bwMode="ltGray">
              <a:xfrm rot="2707562">
                <a:off x="850" y="364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1800"/>
              </a:p>
            </p:txBody>
          </p:sp>
          <p:sp>
            <p:nvSpPr>
              <p:cNvPr id="34" name="Rectangle 45"/>
              <p:cNvSpPr>
                <a:spLocks noChangeArrowheads="1"/>
              </p:cNvSpPr>
              <p:nvPr userDrawn="1"/>
            </p:nvSpPr>
            <p:spPr bwMode="ltGray">
              <a:xfrm rot="1525830">
                <a:off x="1027" y="3473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1800"/>
              </a:p>
            </p:txBody>
          </p:sp>
          <p:sp>
            <p:nvSpPr>
              <p:cNvPr id="35" name="Rectangle 46"/>
              <p:cNvSpPr>
                <a:spLocks noChangeArrowheads="1"/>
              </p:cNvSpPr>
              <p:nvPr userDrawn="1"/>
            </p:nvSpPr>
            <p:spPr bwMode="ltGray">
              <a:xfrm rot="1525830">
                <a:off x="1009" y="349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1800"/>
              </a:p>
            </p:txBody>
          </p:sp>
          <p:sp>
            <p:nvSpPr>
              <p:cNvPr id="36" name="Rectangle 47"/>
              <p:cNvSpPr>
                <a:spLocks noChangeArrowheads="1"/>
              </p:cNvSpPr>
              <p:nvPr userDrawn="1"/>
            </p:nvSpPr>
            <p:spPr bwMode="ltGray">
              <a:xfrm rot="1788117">
                <a:off x="990" y="351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1800"/>
              </a:p>
            </p:txBody>
          </p:sp>
          <p:sp>
            <p:nvSpPr>
              <p:cNvPr id="37" name="Rectangle 48"/>
              <p:cNvSpPr>
                <a:spLocks noChangeArrowheads="1"/>
              </p:cNvSpPr>
              <p:nvPr userDrawn="1"/>
            </p:nvSpPr>
            <p:spPr bwMode="ltGray">
              <a:xfrm rot="1788117">
                <a:off x="969" y="354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1800"/>
              </a:p>
            </p:txBody>
          </p:sp>
          <p:sp>
            <p:nvSpPr>
              <p:cNvPr id="38" name="Rectangle 49"/>
              <p:cNvSpPr>
                <a:spLocks noChangeArrowheads="1"/>
              </p:cNvSpPr>
              <p:nvPr userDrawn="1"/>
            </p:nvSpPr>
            <p:spPr bwMode="ltGray">
              <a:xfrm rot="841630">
                <a:off x="1113" y="3355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1800"/>
              </a:p>
            </p:txBody>
          </p:sp>
          <p:sp>
            <p:nvSpPr>
              <p:cNvPr id="39" name="Rectangle 50"/>
              <p:cNvSpPr>
                <a:spLocks noChangeArrowheads="1"/>
              </p:cNvSpPr>
              <p:nvPr userDrawn="1"/>
            </p:nvSpPr>
            <p:spPr bwMode="ltGray">
              <a:xfrm rot="841630">
                <a:off x="1100" y="337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1800"/>
              </a:p>
            </p:txBody>
          </p:sp>
          <p:sp>
            <p:nvSpPr>
              <p:cNvPr id="40" name="Rectangle 51"/>
              <p:cNvSpPr>
                <a:spLocks noChangeArrowheads="1"/>
              </p:cNvSpPr>
              <p:nvPr userDrawn="1"/>
            </p:nvSpPr>
            <p:spPr bwMode="ltGray">
              <a:xfrm rot="1308689">
                <a:off x="1086" y="340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1800"/>
              </a:p>
            </p:txBody>
          </p:sp>
          <p:sp>
            <p:nvSpPr>
              <p:cNvPr id="41" name="Rectangle 52"/>
              <p:cNvSpPr>
                <a:spLocks noChangeArrowheads="1"/>
              </p:cNvSpPr>
              <p:nvPr userDrawn="1"/>
            </p:nvSpPr>
            <p:spPr bwMode="ltGray">
              <a:xfrm rot="1308689">
                <a:off x="1064" y="3425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1800"/>
              </a:p>
            </p:txBody>
          </p:sp>
          <p:sp>
            <p:nvSpPr>
              <p:cNvPr id="42" name="Rectangle 53"/>
              <p:cNvSpPr>
                <a:spLocks noChangeArrowheads="1"/>
              </p:cNvSpPr>
              <p:nvPr userDrawn="1"/>
            </p:nvSpPr>
            <p:spPr bwMode="ltGray">
              <a:xfrm rot="469913">
                <a:off x="1172" y="3225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1800"/>
              </a:p>
            </p:txBody>
          </p:sp>
          <p:sp>
            <p:nvSpPr>
              <p:cNvPr id="43" name="Rectangle 54"/>
              <p:cNvSpPr>
                <a:spLocks noChangeArrowheads="1"/>
              </p:cNvSpPr>
              <p:nvPr userDrawn="1"/>
            </p:nvSpPr>
            <p:spPr bwMode="ltGray">
              <a:xfrm rot="559869">
                <a:off x="1162" y="3250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1800"/>
              </a:p>
            </p:txBody>
          </p:sp>
          <p:sp>
            <p:nvSpPr>
              <p:cNvPr id="44" name="Rectangle 55"/>
              <p:cNvSpPr>
                <a:spLocks noChangeArrowheads="1"/>
              </p:cNvSpPr>
              <p:nvPr userDrawn="1"/>
            </p:nvSpPr>
            <p:spPr bwMode="ltGray">
              <a:xfrm rot="734079">
                <a:off x="1154" y="327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1800"/>
              </a:p>
            </p:txBody>
          </p:sp>
          <p:sp>
            <p:nvSpPr>
              <p:cNvPr id="45" name="Rectangle 56"/>
              <p:cNvSpPr>
                <a:spLocks noChangeArrowheads="1"/>
              </p:cNvSpPr>
              <p:nvPr userDrawn="1"/>
            </p:nvSpPr>
            <p:spPr bwMode="ltGray">
              <a:xfrm rot="734079">
                <a:off x="1141" y="330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1800"/>
              </a:p>
            </p:txBody>
          </p:sp>
          <p:sp>
            <p:nvSpPr>
              <p:cNvPr id="46" name="Rectangle 57"/>
              <p:cNvSpPr>
                <a:spLocks noChangeArrowheads="1"/>
              </p:cNvSpPr>
              <p:nvPr userDrawn="1"/>
            </p:nvSpPr>
            <p:spPr bwMode="ltGray">
              <a:xfrm rot="-293905">
                <a:off x="1211" y="309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1800"/>
              </a:p>
            </p:txBody>
          </p:sp>
          <p:sp>
            <p:nvSpPr>
              <p:cNvPr id="47" name="Rectangle 58"/>
              <p:cNvSpPr>
                <a:spLocks noChangeArrowheads="1"/>
              </p:cNvSpPr>
              <p:nvPr userDrawn="1"/>
            </p:nvSpPr>
            <p:spPr bwMode="ltGray">
              <a:xfrm rot="-8">
                <a:off x="1201" y="3122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1800"/>
              </a:p>
            </p:txBody>
          </p:sp>
          <p:sp>
            <p:nvSpPr>
              <p:cNvPr id="48" name="Rectangle 59"/>
              <p:cNvSpPr>
                <a:spLocks noChangeArrowheads="1"/>
              </p:cNvSpPr>
              <p:nvPr userDrawn="1"/>
            </p:nvSpPr>
            <p:spPr bwMode="ltGray">
              <a:xfrm rot="-8">
                <a:off x="1200" y="3147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1800"/>
              </a:p>
            </p:txBody>
          </p:sp>
          <p:sp>
            <p:nvSpPr>
              <p:cNvPr id="49" name="Rectangle 60"/>
              <p:cNvSpPr>
                <a:spLocks noChangeArrowheads="1"/>
              </p:cNvSpPr>
              <p:nvPr userDrawn="1"/>
            </p:nvSpPr>
            <p:spPr bwMode="ltGray">
              <a:xfrm rot="214188">
                <a:off x="1189" y="3173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1800"/>
              </a:p>
            </p:txBody>
          </p:sp>
          <p:sp>
            <p:nvSpPr>
              <p:cNvPr id="50" name="Rectangle 61"/>
              <p:cNvSpPr>
                <a:spLocks noChangeArrowheads="1"/>
              </p:cNvSpPr>
              <p:nvPr userDrawn="1"/>
            </p:nvSpPr>
            <p:spPr bwMode="ltGray">
              <a:xfrm rot="-682388">
                <a:off x="1219" y="296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1800"/>
              </a:p>
            </p:txBody>
          </p:sp>
          <p:sp>
            <p:nvSpPr>
              <p:cNvPr id="51" name="Rectangle 62"/>
              <p:cNvSpPr>
                <a:spLocks noChangeArrowheads="1"/>
              </p:cNvSpPr>
              <p:nvPr userDrawn="1"/>
            </p:nvSpPr>
            <p:spPr bwMode="ltGray">
              <a:xfrm rot="-480400">
                <a:off x="1220" y="2991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1800"/>
              </a:p>
            </p:txBody>
          </p:sp>
          <p:sp>
            <p:nvSpPr>
              <p:cNvPr id="52" name="Rectangle 63"/>
              <p:cNvSpPr>
                <a:spLocks noChangeArrowheads="1"/>
              </p:cNvSpPr>
              <p:nvPr userDrawn="1"/>
            </p:nvSpPr>
            <p:spPr bwMode="ltGray">
              <a:xfrm rot="-480400">
                <a:off x="1220" y="301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1800"/>
              </a:p>
            </p:txBody>
          </p:sp>
          <p:sp>
            <p:nvSpPr>
              <p:cNvPr id="53" name="Rectangle 64"/>
              <p:cNvSpPr>
                <a:spLocks noChangeArrowheads="1"/>
              </p:cNvSpPr>
              <p:nvPr userDrawn="1"/>
            </p:nvSpPr>
            <p:spPr bwMode="ltGray">
              <a:xfrm rot="-270546">
                <a:off x="1219" y="3041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1800"/>
              </a:p>
            </p:txBody>
          </p:sp>
          <p:sp>
            <p:nvSpPr>
              <p:cNvPr id="54" name="Rectangle 65"/>
              <p:cNvSpPr>
                <a:spLocks noChangeArrowheads="1"/>
              </p:cNvSpPr>
              <p:nvPr userDrawn="1"/>
            </p:nvSpPr>
            <p:spPr bwMode="ltGray">
              <a:xfrm rot="-1132286">
                <a:off x="1207" y="2843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1800"/>
              </a:p>
            </p:txBody>
          </p:sp>
          <p:sp>
            <p:nvSpPr>
              <p:cNvPr id="55" name="Rectangle 66"/>
              <p:cNvSpPr>
                <a:spLocks noChangeArrowheads="1"/>
              </p:cNvSpPr>
              <p:nvPr userDrawn="1"/>
            </p:nvSpPr>
            <p:spPr bwMode="ltGray">
              <a:xfrm rot="-969272">
                <a:off x="1213" y="286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1800"/>
              </a:p>
            </p:txBody>
          </p:sp>
          <p:sp>
            <p:nvSpPr>
              <p:cNvPr id="56" name="Rectangle 67"/>
              <p:cNvSpPr>
                <a:spLocks noChangeArrowheads="1"/>
              </p:cNvSpPr>
              <p:nvPr userDrawn="1"/>
            </p:nvSpPr>
            <p:spPr bwMode="ltGray">
              <a:xfrm rot="-969272">
                <a:off x="1216" y="288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1800"/>
              </a:p>
            </p:txBody>
          </p:sp>
          <p:sp>
            <p:nvSpPr>
              <p:cNvPr id="57" name="Rectangle 68"/>
              <p:cNvSpPr>
                <a:spLocks noChangeArrowheads="1"/>
              </p:cNvSpPr>
              <p:nvPr userDrawn="1"/>
            </p:nvSpPr>
            <p:spPr bwMode="ltGray">
              <a:xfrm rot="-806259">
                <a:off x="1219" y="291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1800"/>
              </a:p>
            </p:txBody>
          </p:sp>
          <p:sp>
            <p:nvSpPr>
              <p:cNvPr id="58" name="Rectangle 69"/>
              <p:cNvSpPr>
                <a:spLocks noChangeArrowheads="1"/>
              </p:cNvSpPr>
              <p:nvPr userDrawn="1"/>
            </p:nvSpPr>
            <p:spPr bwMode="ltGray">
              <a:xfrm rot="-1543941">
                <a:off x="1165" y="272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1800"/>
              </a:p>
            </p:txBody>
          </p:sp>
          <p:sp>
            <p:nvSpPr>
              <p:cNvPr id="59" name="Rectangle 70"/>
              <p:cNvSpPr>
                <a:spLocks noChangeArrowheads="1"/>
              </p:cNvSpPr>
              <p:nvPr userDrawn="1"/>
            </p:nvSpPr>
            <p:spPr bwMode="ltGray">
              <a:xfrm rot="-1341953">
                <a:off x="1176" y="2752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1800"/>
              </a:p>
            </p:txBody>
          </p:sp>
          <p:sp>
            <p:nvSpPr>
              <p:cNvPr id="60" name="Rectangle 71"/>
              <p:cNvSpPr>
                <a:spLocks noChangeArrowheads="1"/>
              </p:cNvSpPr>
              <p:nvPr userDrawn="1"/>
            </p:nvSpPr>
            <p:spPr bwMode="ltGray">
              <a:xfrm rot="-1341953">
                <a:off x="1184" y="277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1800"/>
              </a:p>
            </p:txBody>
          </p:sp>
          <p:sp>
            <p:nvSpPr>
              <p:cNvPr id="61" name="Rectangle 72"/>
              <p:cNvSpPr>
                <a:spLocks noChangeArrowheads="1"/>
              </p:cNvSpPr>
              <p:nvPr userDrawn="1"/>
            </p:nvSpPr>
            <p:spPr bwMode="ltGray">
              <a:xfrm rot="-1341953">
                <a:off x="1194" y="279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1800"/>
              </a:p>
            </p:txBody>
          </p:sp>
          <p:sp>
            <p:nvSpPr>
              <p:cNvPr id="62" name="Rectangle 73"/>
              <p:cNvSpPr>
                <a:spLocks noChangeArrowheads="1"/>
              </p:cNvSpPr>
              <p:nvPr userDrawn="1"/>
            </p:nvSpPr>
            <p:spPr bwMode="ltGray">
              <a:xfrm rot="-1928746">
                <a:off x="1101" y="262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1800"/>
              </a:p>
            </p:txBody>
          </p:sp>
          <p:sp>
            <p:nvSpPr>
              <p:cNvPr id="63" name="Rectangle 74"/>
              <p:cNvSpPr>
                <a:spLocks noChangeArrowheads="1"/>
              </p:cNvSpPr>
              <p:nvPr userDrawn="1"/>
            </p:nvSpPr>
            <p:spPr bwMode="ltGray">
              <a:xfrm rot="-1844175">
                <a:off x="1114" y="264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1800"/>
              </a:p>
            </p:txBody>
          </p:sp>
          <p:sp>
            <p:nvSpPr>
              <p:cNvPr id="64" name="Rectangle 75"/>
              <p:cNvSpPr>
                <a:spLocks noChangeArrowheads="1"/>
              </p:cNvSpPr>
              <p:nvPr userDrawn="1"/>
            </p:nvSpPr>
            <p:spPr bwMode="ltGray">
              <a:xfrm rot="-1752383">
                <a:off x="1129" y="266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1800"/>
              </a:p>
            </p:txBody>
          </p:sp>
          <p:sp>
            <p:nvSpPr>
              <p:cNvPr id="65" name="Rectangle 76"/>
              <p:cNvSpPr>
                <a:spLocks noChangeArrowheads="1"/>
              </p:cNvSpPr>
              <p:nvPr userDrawn="1"/>
            </p:nvSpPr>
            <p:spPr bwMode="ltGray">
              <a:xfrm rot="-1752383">
                <a:off x="1142" y="268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1800"/>
              </a:p>
            </p:txBody>
          </p:sp>
          <p:sp>
            <p:nvSpPr>
              <p:cNvPr id="66" name="Rectangle 77"/>
              <p:cNvSpPr>
                <a:spLocks noChangeArrowheads="1"/>
              </p:cNvSpPr>
              <p:nvPr userDrawn="1"/>
            </p:nvSpPr>
            <p:spPr bwMode="ltGray">
              <a:xfrm rot="-2466736">
                <a:off x="1014" y="253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1800"/>
              </a:p>
            </p:txBody>
          </p:sp>
          <p:sp>
            <p:nvSpPr>
              <p:cNvPr id="67" name="Rectangle 78"/>
              <p:cNvSpPr>
                <a:spLocks noChangeArrowheads="1"/>
              </p:cNvSpPr>
              <p:nvPr userDrawn="1"/>
            </p:nvSpPr>
            <p:spPr bwMode="ltGray">
              <a:xfrm rot="-2466736">
                <a:off x="1035" y="255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1800"/>
              </a:p>
            </p:txBody>
          </p:sp>
          <p:sp>
            <p:nvSpPr>
              <p:cNvPr id="68" name="Rectangle 79"/>
              <p:cNvSpPr>
                <a:spLocks noChangeArrowheads="1"/>
              </p:cNvSpPr>
              <p:nvPr userDrawn="1"/>
            </p:nvSpPr>
            <p:spPr bwMode="ltGray">
              <a:xfrm rot="-2466736">
                <a:off x="1050" y="257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1800"/>
              </a:p>
            </p:txBody>
          </p:sp>
          <p:sp>
            <p:nvSpPr>
              <p:cNvPr id="69" name="Rectangle 80"/>
              <p:cNvSpPr>
                <a:spLocks noChangeArrowheads="1"/>
              </p:cNvSpPr>
              <p:nvPr userDrawn="1"/>
            </p:nvSpPr>
            <p:spPr bwMode="ltGray">
              <a:xfrm rot="-2342866">
                <a:off x="1068" y="2590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1800"/>
              </a:p>
            </p:txBody>
          </p:sp>
          <p:sp>
            <p:nvSpPr>
              <p:cNvPr id="70" name="Freeform 81"/>
              <p:cNvSpPr>
                <a:spLocks/>
              </p:cNvSpPr>
              <p:nvPr userDrawn="1"/>
            </p:nvSpPr>
            <p:spPr bwMode="ltGray">
              <a:xfrm>
                <a:off x="486" y="2563"/>
                <a:ext cx="180" cy="151"/>
              </a:xfrm>
              <a:custGeom>
                <a:avLst/>
                <a:gdLst>
                  <a:gd name="T0" fmla="*/ 0 w 180"/>
                  <a:gd name="T1" fmla="*/ 144 h 151"/>
                  <a:gd name="T2" fmla="*/ 28 w 180"/>
                  <a:gd name="T3" fmla="*/ 147 h 151"/>
                  <a:gd name="T4" fmla="*/ 64 w 180"/>
                  <a:gd name="T5" fmla="*/ 46 h 151"/>
                  <a:gd name="T6" fmla="*/ 94 w 180"/>
                  <a:gd name="T7" fmla="*/ 151 h 151"/>
                  <a:gd name="T8" fmla="*/ 129 w 180"/>
                  <a:gd name="T9" fmla="*/ 151 h 151"/>
                  <a:gd name="T10" fmla="*/ 180 w 180"/>
                  <a:gd name="T11" fmla="*/ 9 h 151"/>
                  <a:gd name="T12" fmla="*/ 148 w 180"/>
                  <a:gd name="T13" fmla="*/ 10 h 151"/>
                  <a:gd name="T14" fmla="*/ 112 w 180"/>
                  <a:gd name="T15" fmla="*/ 112 h 151"/>
                  <a:gd name="T16" fmla="*/ 79 w 180"/>
                  <a:gd name="T17" fmla="*/ 0 h 151"/>
                  <a:gd name="T18" fmla="*/ 48 w 180"/>
                  <a:gd name="T19" fmla="*/ 0 h 151"/>
                  <a:gd name="T20" fmla="*/ 0 w 180"/>
                  <a:gd name="T21" fmla="*/ 144 h 15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180" h="151">
                    <a:moveTo>
                      <a:pt x="0" y="144"/>
                    </a:moveTo>
                    <a:lnTo>
                      <a:pt x="28" y="147"/>
                    </a:lnTo>
                    <a:lnTo>
                      <a:pt x="64" y="46"/>
                    </a:lnTo>
                    <a:lnTo>
                      <a:pt x="94" y="151"/>
                    </a:lnTo>
                    <a:lnTo>
                      <a:pt x="129" y="151"/>
                    </a:lnTo>
                    <a:lnTo>
                      <a:pt x="180" y="9"/>
                    </a:lnTo>
                    <a:lnTo>
                      <a:pt x="148" y="10"/>
                    </a:lnTo>
                    <a:lnTo>
                      <a:pt x="112" y="112"/>
                    </a:lnTo>
                    <a:lnTo>
                      <a:pt x="79" y="0"/>
                    </a:lnTo>
                    <a:lnTo>
                      <a:pt x="48" y="0"/>
                    </a:lnTo>
                    <a:lnTo>
                      <a:pt x="0" y="144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 sz="1800"/>
              </a:p>
            </p:txBody>
          </p:sp>
          <p:sp>
            <p:nvSpPr>
              <p:cNvPr id="71" name="Rectangle 82"/>
              <p:cNvSpPr>
                <a:spLocks noChangeArrowheads="1"/>
              </p:cNvSpPr>
              <p:nvPr userDrawn="1"/>
            </p:nvSpPr>
            <p:spPr bwMode="ltGray">
              <a:xfrm rot="6575641">
                <a:off x="-217" y="3138"/>
                <a:ext cx="122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1800"/>
              </a:p>
            </p:txBody>
          </p:sp>
          <p:sp>
            <p:nvSpPr>
              <p:cNvPr id="72" name="Rectangle 83"/>
              <p:cNvSpPr>
                <a:spLocks noChangeArrowheads="1"/>
              </p:cNvSpPr>
              <p:nvPr userDrawn="1"/>
            </p:nvSpPr>
            <p:spPr bwMode="ltGray">
              <a:xfrm rot="238799">
                <a:off x="4" y="3146"/>
                <a:ext cx="103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1800"/>
              </a:p>
            </p:txBody>
          </p:sp>
          <p:sp>
            <p:nvSpPr>
              <p:cNvPr id="73" name="Rectangle 84"/>
              <p:cNvSpPr>
                <a:spLocks noChangeArrowheads="1"/>
              </p:cNvSpPr>
              <p:nvPr userDrawn="1"/>
            </p:nvSpPr>
            <p:spPr bwMode="ltGray">
              <a:xfrm rot="-2957028">
                <a:off x="907" y="2472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1800"/>
              </a:p>
            </p:txBody>
          </p:sp>
          <p:sp>
            <p:nvSpPr>
              <p:cNvPr id="74" name="Rectangle 85"/>
              <p:cNvSpPr>
                <a:spLocks noChangeArrowheads="1"/>
              </p:cNvSpPr>
              <p:nvPr userDrawn="1"/>
            </p:nvSpPr>
            <p:spPr bwMode="ltGray">
              <a:xfrm rot="-2957028">
                <a:off x="930" y="248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1800"/>
              </a:p>
            </p:txBody>
          </p:sp>
          <p:sp>
            <p:nvSpPr>
              <p:cNvPr id="75" name="Rectangle 86"/>
              <p:cNvSpPr>
                <a:spLocks noChangeArrowheads="1"/>
              </p:cNvSpPr>
              <p:nvPr userDrawn="1"/>
            </p:nvSpPr>
            <p:spPr bwMode="ltGray">
              <a:xfrm rot="-2957028">
                <a:off x="954" y="249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1800"/>
              </a:p>
            </p:txBody>
          </p:sp>
          <p:sp>
            <p:nvSpPr>
              <p:cNvPr id="76" name="Rectangle 87"/>
              <p:cNvSpPr>
                <a:spLocks noChangeArrowheads="1"/>
              </p:cNvSpPr>
              <p:nvPr userDrawn="1"/>
            </p:nvSpPr>
            <p:spPr bwMode="ltGray">
              <a:xfrm rot="-2661033">
                <a:off x="974" y="2509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1800"/>
              </a:p>
            </p:txBody>
          </p:sp>
          <p:sp>
            <p:nvSpPr>
              <p:cNvPr id="77" name="Rectangle 88"/>
              <p:cNvSpPr>
                <a:spLocks noChangeArrowheads="1"/>
              </p:cNvSpPr>
              <p:nvPr userDrawn="1"/>
            </p:nvSpPr>
            <p:spPr bwMode="ltGray">
              <a:xfrm rot="-3638503">
                <a:off x="788" y="242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1800"/>
              </a:p>
            </p:txBody>
          </p:sp>
          <p:sp>
            <p:nvSpPr>
              <p:cNvPr id="78" name="Rectangle 89"/>
              <p:cNvSpPr>
                <a:spLocks noChangeArrowheads="1"/>
              </p:cNvSpPr>
              <p:nvPr userDrawn="1"/>
            </p:nvSpPr>
            <p:spPr bwMode="ltGray">
              <a:xfrm rot="-3638503">
                <a:off x="815" y="243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1800"/>
              </a:p>
            </p:txBody>
          </p:sp>
          <p:sp>
            <p:nvSpPr>
              <p:cNvPr id="79" name="Rectangle 90"/>
              <p:cNvSpPr>
                <a:spLocks noChangeArrowheads="1"/>
              </p:cNvSpPr>
              <p:nvPr userDrawn="1"/>
            </p:nvSpPr>
            <p:spPr bwMode="ltGray">
              <a:xfrm rot="-3514633">
                <a:off x="837" y="2440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1800"/>
              </a:p>
            </p:txBody>
          </p:sp>
          <p:sp>
            <p:nvSpPr>
              <p:cNvPr id="80" name="Rectangle 91"/>
              <p:cNvSpPr>
                <a:spLocks noChangeArrowheads="1"/>
              </p:cNvSpPr>
              <p:nvPr userDrawn="1"/>
            </p:nvSpPr>
            <p:spPr bwMode="ltGray">
              <a:xfrm rot="-3220799">
                <a:off x="862" y="2452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1800"/>
              </a:p>
            </p:txBody>
          </p:sp>
          <p:sp>
            <p:nvSpPr>
              <p:cNvPr id="81" name="Rectangle 92"/>
              <p:cNvSpPr>
                <a:spLocks noChangeArrowheads="1"/>
              </p:cNvSpPr>
              <p:nvPr userDrawn="1"/>
            </p:nvSpPr>
            <p:spPr bwMode="ltGray">
              <a:xfrm rot="-4338250">
                <a:off x="649" y="239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1800"/>
              </a:p>
            </p:txBody>
          </p:sp>
          <p:sp>
            <p:nvSpPr>
              <p:cNvPr id="82" name="Rectangle 93"/>
              <p:cNvSpPr>
                <a:spLocks noChangeArrowheads="1"/>
              </p:cNvSpPr>
              <p:nvPr userDrawn="1"/>
            </p:nvSpPr>
            <p:spPr bwMode="ltGray">
              <a:xfrm rot="-4250359">
                <a:off x="677" y="2402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1800"/>
              </a:p>
            </p:txBody>
          </p:sp>
          <p:sp>
            <p:nvSpPr>
              <p:cNvPr id="83" name="Rectangle 94"/>
              <p:cNvSpPr>
                <a:spLocks noChangeArrowheads="1"/>
              </p:cNvSpPr>
              <p:nvPr userDrawn="1"/>
            </p:nvSpPr>
            <p:spPr bwMode="ltGray">
              <a:xfrm rot="-4250359">
                <a:off x="708" y="240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1800"/>
              </a:p>
            </p:txBody>
          </p:sp>
          <p:sp>
            <p:nvSpPr>
              <p:cNvPr id="84" name="Rectangle 95"/>
              <p:cNvSpPr>
                <a:spLocks noChangeArrowheads="1"/>
              </p:cNvSpPr>
              <p:nvPr userDrawn="1"/>
            </p:nvSpPr>
            <p:spPr bwMode="ltGray">
              <a:xfrm rot="-3989246">
                <a:off x="738" y="241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1800"/>
              </a:p>
            </p:txBody>
          </p:sp>
          <p:sp>
            <p:nvSpPr>
              <p:cNvPr id="85" name="Rectangle 96"/>
              <p:cNvSpPr>
                <a:spLocks noChangeArrowheads="1"/>
              </p:cNvSpPr>
              <p:nvPr userDrawn="1"/>
            </p:nvSpPr>
            <p:spPr bwMode="ltGray">
              <a:xfrm rot="-4862215">
                <a:off x="503" y="239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1800"/>
              </a:p>
            </p:txBody>
          </p:sp>
          <p:sp>
            <p:nvSpPr>
              <p:cNvPr id="86" name="Rectangle 97"/>
              <p:cNvSpPr>
                <a:spLocks noChangeArrowheads="1"/>
              </p:cNvSpPr>
              <p:nvPr userDrawn="1"/>
            </p:nvSpPr>
            <p:spPr bwMode="ltGray">
              <a:xfrm rot="-4673370">
                <a:off x="534" y="2392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1800"/>
              </a:p>
            </p:txBody>
          </p:sp>
          <p:sp>
            <p:nvSpPr>
              <p:cNvPr id="87" name="Rectangle 98"/>
              <p:cNvSpPr>
                <a:spLocks noChangeArrowheads="1"/>
              </p:cNvSpPr>
              <p:nvPr userDrawn="1"/>
            </p:nvSpPr>
            <p:spPr bwMode="ltGray">
              <a:xfrm rot="-4646721">
                <a:off x="563" y="239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1800"/>
              </a:p>
            </p:txBody>
          </p:sp>
          <p:sp>
            <p:nvSpPr>
              <p:cNvPr id="88" name="Rectangle 99"/>
              <p:cNvSpPr>
                <a:spLocks noChangeArrowheads="1"/>
              </p:cNvSpPr>
              <p:nvPr userDrawn="1"/>
            </p:nvSpPr>
            <p:spPr bwMode="ltGray">
              <a:xfrm rot="-4580623">
                <a:off x="595" y="239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1800"/>
              </a:p>
            </p:txBody>
          </p:sp>
          <p:sp>
            <p:nvSpPr>
              <p:cNvPr id="89" name="Rectangle 100"/>
              <p:cNvSpPr>
                <a:spLocks noChangeArrowheads="1"/>
              </p:cNvSpPr>
              <p:nvPr userDrawn="1"/>
            </p:nvSpPr>
            <p:spPr bwMode="ltGray">
              <a:xfrm rot="-5195129">
                <a:off x="355" y="241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1800"/>
              </a:p>
            </p:txBody>
          </p:sp>
          <p:sp>
            <p:nvSpPr>
              <p:cNvPr id="90" name="Rectangle 101"/>
              <p:cNvSpPr>
                <a:spLocks noChangeArrowheads="1"/>
              </p:cNvSpPr>
              <p:nvPr userDrawn="1"/>
            </p:nvSpPr>
            <p:spPr bwMode="ltGray">
              <a:xfrm rot="-5360484">
                <a:off x="385" y="240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1800"/>
              </a:p>
            </p:txBody>
          </p:sp>
          <p:sp>
            <p:nvSpPr>
              <p:cNvPr id="91" name="Rectangle 102"/>
              <p:cNvSpPr>
                <a:spLocks noChangeArrowheads="1"/>
              </p:cNvSpPr>
              <p:nvPr userDrawn="1"/>
            </p:nvSpPr>
            <p:spPr bwMode="ltGray">
              <a:xfrm rot="-5288939">
                <a:off x="419" y="240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1800"/>
              </a:p>
            </p:txBody>
          </p:sp>
          <p:sp>
            <p:nvSpPr>
              <p:cNvPr id="92" name="Rectangle 103"/>
              <p:cNvSpPr>
                <a:spLocks noChangeArrowheads="1"/>
              </p:cNvSpPr>
              <p:nvPr userDrawn="1"/>
            </p:nvSpPr>
            <p:spPr bwMode="ltGray">
              <a:xfrm rot="-5164854">
                <a:off x="449" y="2400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1800"/>
              </a:p>
            </p:txBody>
          </p:sp>
          <p:sp>
            <p:nvSpPr>
              <p:cNvPr id="93" name="Rectangle 104"/>
              <p:cNvSpPr>
                <a:spLocks noChangeArrowheads="1"/>
              </p:cNvSpPr>
              <p:nvPr userDrawn="1"/>
            </p:nvSpPr>
            <p:spPr bwMode="ltGray">
              <a:xfrm rot="-6132163">
                <a:off x="206" y="245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1800"/>
              </a:p>
            </p:txBody>
          </p:sp>
          <p:sp>
            <p:nvSpPr>
              <p:cNvPr id="94" name="Rectangle 105"/>
              <p:cNvSpPr>
                <a:spLocks noChangeArrowheads="1"/>
              </p:cNvSpPr>
              <p:nvPr userDrawn="1"/>
            </p:nvSpPr>
            <p:spPr bwMode="ltGray">
              <a:xfrm rot="-6220433">
                <a:off x="237" y="24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1800"/>
              </a:p>
            </p:txBody>
          </p:sp>
          <p:sp>
            <p:nvSpPr>
              <p:cNvPr id="95" name="Rectangle 106"/>
              <p:cNvSpPr>
                <a:spLocks noChangeArrowheads="1"/>
              </p:cNvSpPr>
              <p:nvPr userDrawn="1"/>
            </p:nvSpPr>
            <p:spPr bwMode="ltGray">
              <a:xfrm rot="-6110943">
                <a:off x="266" y="243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1800"/>
              </a:p>
            </p:txBody>
          </p:sp>
          <p:sp>
            <p:nvSpPr>
              <p:cNvPr id="96" name="Rectangle 107"/>
              <p:cNvSpPr>
                <a:spLocks noChangeArrowheads="1"/>
              </p:cNvSpPr>
              <p:nvPr userDrawn="1"/>
            </p:nvSpPr>
            <p:spPr bwMode="ltGray">
              <a:xfrm rot="-5919570">
                <a:off x="293" y="242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1800"/>
              </a:p>
            </p:txBody>
          </p:sp>
          <p:sp>
            <p:nvSpPr>
              <p:cNvPr id="97" name="Rectangle 108"/>
              <p:cNvSpPr>
                <a:spLocks noChangeArrowheads="1"/>
              </p:cNvSpPr>
              <p:nvPr userDrawn="1"/>
            </p:nvSpPr>
            <p:spPr bwMode="ltGray">
              <a:xfrm rot="-7376291">
                <a:off x="6" y="25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1800"/>
              </a:p>
            </p:txBody>
          </p:sp>
          <p:sp>
            <p:nvSpPr>
              <p:cNvPr id="98" name="Rectangle 109"/>
              <p:cNvSpPr>
                <a:spLocks noChangeArrowheads="1"/>
              </p:cNvSpPr>
              <p:nvPr userDrawn="1"/>
            </p:nvSpPr>
            <p:spPr bwMode="ltGray">
              <a:xfrm rot="-7168347">
                <a:off x="65" y="2516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1800"/>
              </a:p>
            </p:txBody>
          </p:sp>
          <p:sp>
            <p:nvSpPr>
              <p:cNvPr id="99" name="Rectangle 110"/>
              <p:cNvSpPr>
                <a:spLocks noChangeArrowheads="1"/>
              </p:cNvSpPr>
              <p:nvPr userDrawn="1"/>
            </p:nvSpPr>
            <p:spPr bwMode="ltGray">
              <a:xfrm rot="-6802416">
                <a:off x="92" y="250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1800"/>
              </a:p>
            </p:txBody>
          </p:sp>
          <p:sp>
            <p:nvSpPr>
              <p:cNvPr id="100" name="Rectangle 111"/>
              <p:cNvSpPr>
                <a:spLocks noChangeArrowheads="1"/>
              </p:cNvSpPr>
              <p:nvPr userDrawn="1"/>
            </p:nvSpPr>
            <p:spPr bwMode="ltGray">
              <a:xfrm rot="-6802416">
                <a:off x="119" y="249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1800"/>
              </a:p>
            </p:txBody>
          </p:sp>
          <p:sp>
            <p:nvSpPr>
              <p:cNvPr id="101" name="Rectangle 112"/>
              <p:cNvSpPr>
                <a:spLocks noChangeArrowheads="1"/>
              </p:cNvSpPr>
              <p:nvPr userDrawn="1"/>
            </p:nvSpPr>
            <p:spPr bwMode="ltGray">
              <a:xfrm rot="-6457704">
                <a:off x="150" y="247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1800"/>
              </a:p>
            </p:txBody>
          </p:sp>
          <p:sp>
            <p:nvSpPr>
              <p:cNvPr id="102" name="Rectangle 113"/>
              <p:cNvSpPr>
                <a:spLocks noChangeArrowheads="1"/>
              </p:cNvSpPr>
              <p:nvPr userDrawn="1"/>
            </p:nvSpPr>
            <p:spPr bwMode="ltGray">
              <a:xfrm rot="-1876771">
                <a:off x="0" y="3363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1800"/>
              </a:p>
            </p:txBody>
          </p:sp>
          <p:sp>
            <p:nvSpPr>
              <p:cNvPr id="103" name="Rectangle 114"/>
              <p:cNvSpPr>
                <a:spLocks noChangeArrowheads="1"/>
              </p:cNvSpPr>
              <p:nvPr userDrawn="1"/>
            </p:nvSpPr>
            <p:spPr bwMode="ltGray">
              <a:xfrm rot="3283992">
                <a:off x="511" y="3478"/>
                <a:ext cx="24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1800"/>
              </a:p>
            </p:txBody>
          </p:sp>
          <p:sp>
            <p:nvSpPr>
              <p:cNvPr id="104" name="Rectangle 115"/>
              <p:cNvSpPr>
                <a:spLocks noChangeArrowheads="1"/>
              </p:cNvSpPr>
              <p:nvPr userDrawn="1"/>
            </p:nvSpPr>
            <p:spPr bwMode="ltGray">
              <a:xfrm rot="3283992">
                <a:off x="35" y="2798"/>
                <a:ext cx="24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1800"/>
              </a:p>
            </p:txBody>
          </p:sp>
          <p:sp>
            <p:nvSpPr>
              <p:cNvPr id="105" name="Rectangle 116"/>
              <p:cNvSpPr>
                <a:spLocks noChangeArrowheads="1"/>
              </p:cNvSpPr>
              <p:nvPr userDrawn="1"/>
            </p:nvSpPr>
            <p:spPr bwMode="ltGray">
              <a:xfrm rot="-1876771">
                <a:off x="700" y="2851"/>
                <a:ext cx="31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1800"/>
              </a:p>
            </p:txBody>
          </p:sp>
          <p:sp>
            <p:nvSpPr>
              <p:cNvPr id="106" name="Rectangle 117"/>
              <p:cNvSpPr>
                <a:spLocks noChangeArrowheads="1"/>
              </p:cNvSpPr>
              <p:nvPr userDrawn="1"/>
            </p:nvSpPr>
            <p:spPr bwMode="ltGray">
              <a:xfrm rot="5908516">
                <a:off x="200" y="3915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1800"/>
              </a:p>
            </p:txBody>
          </p:sp>
          <p:sp>
            <p:nvSpPr>
              <p:cNvPr id="107" name="Rectangle 118"/>
              <p:cNvSpPr>
                <a:spLocks noChangeArrowheads="1"/>
              </p:cNvSpPr>
              <p:nvPr userDrawn="1"/>
            </p:nvSpPr>
            <p:spPr bwMode="ltGray">
              <a:xfrm rot="6683973">
                <a:off x="45" y="3915"/>
                <a:ext cx="144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1800"/>
              </a:p>
            </p:txBody>
          </p:sp>
          <p:sp>
            <p:nvSpPr>
              <p:cNvPr id="108" name="Rectangle 119"/>
              <p:cNvSpPr>
                <a:spLocks noChangeArrowheads="1"/>
              </p:cNvSpPr>
              <p:nvPr userDrawn="1"/>
            </p:nvSpPr>
            <p:spPr bwMode="ltGray">
              <a:xfrm rot="5245609">
                <a:off x="361" y="3893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1800"/>
              </a:p>
            </p:txBody>
          </p:sp>
          <p:sp>
            <p:nvSpPr>
              <p:cNvPr id="109" name="Rectangle 120"/>
              <p:cNvSpPr>
                <a:spLocks noChangeArrowheads="1"/>
              </p:cNvSpPr>
              <p:nvPr userDrawn="1"/>
            </p:nvSpPr>
            <p:spPr bwMode="ltGray">
              <a:xfrm rot="4500520">
                <a:off x="522" y="3847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1800"/>
              </a:p>
            </p:txBody>
          </p:sp>
          <p:sp>
            <p:nvSpPr>
              <p:cNvPr id="110" name="Rectangle 121"/>
              <p:cNvSpPr>
                <a:spLocks noChangeArrowheads="1"/>
              </p:cNvSpPr>
              <p:nvPr userDrawn="1"/>
            </p:nvSpPr>
            <p:spPr bwMode="ltGray">
              <a:xfrm rot="3805227">
                <a:off x="670" y="3778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1800"/>
              </a:p>
            </p:txBody>
          </p:sp>
          <p:sp>
            <p:nvSpPr>
              <p:cNvPr id="111" name="Rectangle 122"/>
              <p:cNvSpPr>
                <a:spLocks noChangeArrowheads="1"/>
              </p:cNvSpPr>
              <p:nvPr userDrawn="1"/>
            </p:nvSpPr>
            <p:spPr bwMode="ltGray">
              <a:xfrm rot="3060138">
                <a:off x="813" y="3688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1800"/>
              </a:p>
            </p:txBody>
          </p:sp>
          <p:sp>
            <p:nvSpPr>
              <p:cNvPr id="112" name="Rectangle 123"/>
              <p:cNvSpPr>
                <a:spLocks noChangeArrowheads="1"/>
              </p:cNvSpPr>
              <p:nvPr userDrawn="1"/>
            </p:nvSpPr>
            <p:spPr bwMode="ltGray">
              <a:xfrm rot="2090281">
                <a:off x="938" y="3582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1800"/>
              </a:p>
            </p:txBody>
          </p:sp>
          <p:sp>
            <p:nvSpPr>
              <p:cNvPr id="113" name="Rectangle 124"/>
              <p:cNvSpPr>
                <a:spLocks noChangeArrowheads="1"/>
              </p:cNvSpPr>
              <p:nvPr userDrawn="1"/>
            </p:nvSpPr>
            <p:spPr bwMode="ltGray">
              <a:xfrm rot="-7168347">
                <a:off x="-18" y="2506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1800"/>
              </a:p>
            </p:txBody>
          </p:sp>
          <p:sp>
            <p:nvSpPr>
              <p:cNvPr id="114" name="Rectangle 125"/>
              <p:cNvSpPr>
                <a:spLocks noChangeArrowheads="1"/>
              </p:cNvSpPr>
              <p:nvPr userDrawn="1"/>
            </p:nvSpPr>
            <p:spPr bwMode="ltGray">
              <a:xfrm rot="-6406501">
                <a:off x="136" y="2433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1800"/>
              </a:p>
            </p:txBody>
          </p:sp>
          <p:sp>
            <p:nvSpPr>
              <p:cNvPr id="115" name="Rectangle 126"/>
              <p:cNvSpPr>
                <a:spLocks noChangeArrowheads="1"/>
              </p:cNvSpPr>
              <p:nvPr userDrawn="1"/>
            </p:nvSpPr>
            <p:spPr bwMode="ltGray">
              <a:xfrm rot="-4970620">
                <a:off x="447" y="2364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1800"/>
              </a:p>
            </p:txBody>
          </p:sp>
          <p:sp>
            <p:nvSpPr>
              <p:cNvPr id="116" name="Rectangle 127"/>
              <p:cNvSpPr>
                <a:spLocks noChangeArrowheads="1"/>
              </p:cNvSpPr>
              <p:nvPr userDrawn="1"/>
            </p:nvSpPr>
            <p:spPr bwMode="ltGray">
              <a:xfrm rot="-4298502">
                <a:off x="597" y="2360"/>
                <a:ext cx="150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1800"/>
              </a:p>
            </p:txBody>
          </p:sp>
          <p:sp>
            <p:nvSpPr>
              <p:cNvPr id="117" name="Rectangle 128"/>
              <p:cNvSpPr>
                <a:spLocks noChangeArrowheads="1"/>
              </p:cNvSpPr>
              <p:nvPr userDrawn="1"/>
            </p:nvSpPr>
            <p:spPr bwMode="ltGray">
              <a:xfrm rot="-3676305">
                <a:off x="739" y="2386"/>
                <a:ext cx="15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1800"/>
              </a:p>
            </p:txBody>
          </p:sp>
          <p:sp>
            <p:nvSpPr>
              <p:cNvPr id="118" name="Rectangle 129"/>
              <p:cNvSpPr>
                <a:spLocks noChangeArrowheads="1"/>
              </p:cNvSpPr>
              <p:nvPr userDrawn="1"/>
            </p:nvSpPr>
            <p:spPr bwMode="ltGray">
              <a:xfrm rot="-3188616">
                <a:off x="869" y="2430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1800"/>
              </a:p>
            </p:txBody>
          </p:sp>
          <p:sp>
            <p:nvSpPr>
              <p:cNvPr id="119" name="Rectangle 130"/>
              <p:cNvSpPr>
                <a:spLocks noChangeArrowheads="1"/>
              </p:cNvSpPr>
              <p:nvPr userDrawn="1"/>
            </p:nvSpPr>
            <p:spPr bwMode="ltGray">
              <a:xfrm rot="-2610246">
                <a:off x="984" y="2497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1800"/>
              </a:p>
            </p:txBody>
          </p:sp>
          <p:sp>
            <p:nvSpPr>
              <p:cNvPr id="120" name="Rectangle 131"/>
              <p:cNvSpPr>
                <a:spLocks noChangeArrowheads="1"/>
              </p:cNvSpPr>
              <p:nvPr userDrawn="1"/>
            </p:nvSpPr>
            <p:spPr bwMode="ltGray">
              <a:xfrm rot="-2190008">
                <a:off x="1075" y="2585"/>
                <a:ext cx="17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1800"/>
              </a:p>
            </p:txBody>
          </p:sp>
          <p:sp>
            <p:nvSpPr>
              <p:cNvPr id="121" name="Rectangle 132"/>
              <p:cNvSpPr>
                <a:spLocks noChangeArrowheads="1"/>
              </p:cNvSpPr>
              <p:nvPr userDrawn="1"/>
            </p:nvSpPr>
            <p:spPr bwMode="ltGray">
              <a:xfrm rot="-1728558">
                <a:off x="1147" y="2688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1800"/>
              </a:p>
            </p:txBody>
          </p:sp>
          <p:sp>
            <p:nvSpPr>
              <p:cNvPr id="122" name="Rectangle 133"/>
              <p:cNvSpPr>
                <a:spLocks noChangeArrowheads="1"/>
              </p:cNvSpPr>
              <p:nvPr userDrawn="1"/>
            </p:nvSpPr>
            <p:spPr bwMode="ltGray">
              <a:xfrm rot="-1172118">
                <a:off x="1198" y="2805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1800"/>
              </a:p>
            </p:txBody>
          </p:sp>
          <p:sp>
            <p:nvSpPr>
              <p:cNvPr id="123" name="Rectangle 134"/>
              <p:cNvSpPr>
                <a:spLocks noChangeArrowheads="1"/>
              </p:cNvSpPr>
              <p:nvPr userDrawn="1"/>
            </p:nvSpPr>
            <p:spPr bwMode="ltGray">
              <a:xfrm rot="-753845">
                <a:off x="1218" y="2930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1800"/>
              </a:p>
            </p:txBody>
          </p:sp>
          <p:sp>
            <p:nvSpPr>
              <p:cNvPr id="124" name="Rectangle 135"/>
              <p:cNvSpPr>
                <a:spLocks noChangeArrowheads="1"/>
              </p:cNvSpPr>
              <p:nvPr userDrawn="1"/>
            </p:nvSpPr>
            <p:spPr bwMode="ltGray">
              <a:xfrm rot="-287823">
                <a:off x="1213" y="3066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1800"/>
              </a:p>
            </p:txBody>
          </p:sp>
          <p:sp>
            <p:nvSpPr>
              <p:cNvPr id="125" name="Rectangle 136"/>
              <p:cNvSpPr>
                <a:spLocks noChangeArrowheads="1"/>
              </p:cNvSpPr>
              <p:nvPr userDrawn="1"/>
            </p:nvSpPr>
            <p:spPr bwMode="ltGray">
              <a:xfrm rot="696741">
                <a:off x="1126" y="3337"/>
                <a:ext cx="150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1800"/>
              </a:p>
            </p:txBody>
          </p:sp>
          <p:sp>
            <p:nvSpPr>
              <p:cNvPr id="126" name="Rectangle 137"/>
              <p:cNvSpPr>
                <a:spLocks noChangeArrowheads="1"/>
              </p:cNvSpPr>
              <p:nvPr userDrawn="1"/>
            </p:nvSpPr>
            <p:spPr bwMode="ltGray">
              <a:xfrm rot="1529990">
                <a:off x="1041" y="3465"/>
                <a:ext cx="140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1800"/>
              </a:p>
            </p:txBody>
          </p:sp>
          <p:sp>
            <p:nvSpPr>
              <p:cNvPr id="127" name="Freeform 138"/>
              <p:cNvSpPr>
                <a:spLocks/>
              </p:cNvSpPr>
              <p:nvPr userDrawn="1"/>
            </p:nvSpPr>
            <p:spPr bwMode="ltGray">
              <a:xfrm>
                <a:off x="850" y="3136"/>
                <a:ext cx="204" cy="120"/>
              </a:xfrm>
              <a:custGeom>
                <a:avLst/>
                <a:gdLst>
                  <a:gd name="T0" fmla="*/ 168 w 204"/>
                  <a:gd name="T1" fmla="*/ 120 h 120"/>
                  <a:gd name="T2" fmla="*/ 204 w 204"/>
                  <a:gd name="T3" fmla="*/ 12 h 120"/>
                  <a:gd name="T4" fmla="*/ 42 w 204"/>
                  <a:gd name="T5" fmla="*/ 0 h 120"/>
                  <a:gd name="T6" fmla="*/ 0 w 204"/>
                  <a:gd name="T7" fmla="*/ 108 h 120"/>
                  <a:gd name="T8" fmla="*/ 30 w 204"/>
                  <a:gd name="T9" fmla="*/ 114 h 120"/>
                  <a:gd name="T10" fmla="*/ 60 w 204"/>
                  <a:gd name="T11" fmla="*/ 30 h 120"/>
                  <a:gd name="T12" fmla="*/ 102 w 204"/>
                  <a:gd name="T13" fmla="*/ 36 h 120"/>
                  <a:gd name="T14" fmla="*/ 78 w 204"/>
                  <a:gd name="T15" fmla="*/ 108 h 120"/>
                  <a:gd name="T16" fmla="*/ 102 w 204"/>
                  <a:gd name="T17" fmla="*/ 108 h 120"/>
                  <a:gd name="T18" fmla="*/ 132 w 204"/>
                  <a:gd name="T19" fmla="*/ 36 h 120"/>
                  <a:gd name="T20" fmla="*/ 162 w 204"/>
                  <a:gd name="T21" fmla="*/ 36 h 120"/>
                  <a:gd name="T22" fmla="*/ 138 w 204"/>
                  <a:gd name="T23" fmla="*/ 114 h 120"/>
                  <a:gd name="T24" fmla="*/ 168 w 204"/>
                  <a:gd name="T25" fmla="*/ 120 h 120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204" h="120">
                    <a:moveTo>
                      <a:pt x="168" y="120"/>
                    </a:moveTo>
                    <a:lnTo>
                      <a:pt x="204" y="12"/>
                    </a:lnTo>
                    <a:lnTo>
                      <a:pt x="42" y="0"/>
                    </a:lnTo>
                    <a:lnTo>
                      <a:pt x="0" y="108"/>
                    </a:lnTo>
                    <a:lnTo>
                      <a:pt x="30" y="114"/>
                    </a:lnTo>
                    <a:lnTo>
                      <a:pt x="60" y="30"/>
                    </a:lnTo>
                    <a:lnTo>
                      <a:pt x="102" y="36"/>
                    </a:lnTo>
                    <a:lnTo>
                      <a:pt x="78" y="108"/>
                    </a:lnTo>
                    <a:lnTo>
                      <a:pt x="102" y="108"/>
                    </a:lnTo>
                    <a:lnTo>
                      <a:pt x="132" y="36"/>
                    </a:lnTo>
                    <a:lnTo>
                      <a:pt x="162" y="36"/>
                    </a:lnTo>
                    <a:lnTo>
                      <a:pt x="138" y="114"/>
                    </a:lnTo>
                    <a:lnTo>
                      <a:pt x="168" y="12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 sz="1800"/>
              </a:p>
            </p:txBody>
          </p:sp>
          <p:sp>
            <p:nvSpPr>
              <p:cNvPr id="128" name="Freeform 139"/>
              <p:cNvSpPr>
                <a:spLocks/>
              </p:cNvSpPr>
              <p:nvPr userDrawn="1"/>
            </p:nvSpPr>
            <p:spPr bwMode="ltGray">
              <a:xfrm>
                <a:off x="19" y="2722"/>
                <a:ext cx="90" cy="78"/>
              </a:xfrm>
              <a:custGeom>
                <a:avLst/>
                <a:gdLst>
                  <a:gd name="T0" fmla="*/ 66 w 90"/>
                  <a:gd name="T1" fmla="*/ 36 h 78"/>
                  <a:gd name="T2" fmla="*/ 66 w 90"/>
                  <a:gd name="T3" fmla="*/ 36 h 78"/>
                  <a:gd name="T4" fmla="*/ 18 w 90"/>
                  <a:gd name="T5" fmla="*/ 24 h 78"/>
                  <a:gd name="T6" fmla="*/ 0 w 90"/>
                  <a:gd name="T7" fmla="*/ 30 h 78"/>
                  <a:gd name="T8" fmla="*/ 36 w 90"/>
                  <a:gd name="T9" fmla="*/ 78 h 78"/>
                  <a:gd name="T10" fmla="*/ 48 w 90"/>
                  <a:gd name="T11" fmla="*/ 72 h 78"/>
                  <a:gd name="T12" fmla="*/ 24 w 90"/>
                  <a:gd name="T13" fmla="*/ 36 h 78"/>
                  <a:gd name="T14" fmla="*/ 24 w 90"/>
                  <a:gd name="T15" fmla="*/ 36 h 78"/>
                  <a:gd name="T16" fmla="*/ 72 w 90"/>
                  <a:gd name="T17" fmla="*/ 54 h 78"/>
                  <a:gd name="T18" fmla="*/ 90 w 90"/>
                  <a:gd name="T19" fmla="*/ 42 h 78"/>
                  <a:gd name="T20" fmla="*/ 54 w 90"/>
                  <a:gd name="T21" fmla="*/ 0 h 78"/>
                  <a:gd name="T22" fmla="*/ 42 w 90"/>
                  <a:gd name="T23" fmla="*/ 6 h 78"/>
                  <a:gd name="T24" fmla="*/ 66 w 90"/>
                  <a:gd name="T25" fmla="*/ 36 h 78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90" h="78">
                    <a:moveTo>
                      <a:pt x="66" y="36"/>
                    </a:moveTo>
                    <a:lnTo>
                      <a:pt x="66" y="36"/>
                    </a:lnTo>
                    <a:lnTo>
                      <a:pt x="18" y="24"/>
                    </a:lnTo>
                    <a:lnTo>
                      <a:pt x="0" y="30"/>
                    </a:lnTo>
                    <a:lnTo>
                      <a:pt x="36" y="78"/>
                    </a:lnTo>
                    <a:lnTo>
                      <a:pt x="48" y="72"/>
                    </a:lnTo>
                    <a:lnTo>
                      <a:pt x="24" y="36"/>
                    </a:lnTo>
                    <a:lnTo>
                      <a:pt x="72" y="54"/>
                    </a:lnTo>
                    <a:lnTo>
                      <a:pt x="90" y="42"/>
                    </a:lnTo>
                    <a:lnTo>
                      <a:pt x="54" y="0"/>
                    </a:lnTo>
                    <a:lnTo>
                      <a:pt x="42" y="6"/>
                    </a:lnTo>
                    <a:lnTo>
                      <a:pt x="66" y="36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 sz="1800"/>
              </a:p>
            </p:txBody>
          </p:sp>
          <p:sp>
            <p:nvSpPr>
              <p:cNvPr id="129" name="Freeform 140"/>
              <p:cNvSpPr>
                <a:spLocks/>
              </p:cNvSpPr>
              <p:nvPr userDrawn="1"/>
            </p:nvSpPr>
            <p:spPr bwMode="ltGray">
              <a:xfrm>
                <a:off x="97" y="2651"/>
                <a:ext cx="101" cy="89"/>
              </a:xfrm>
              <a:custGeom>
                <a:avLst/>
                <a:gdLst>
                  <a:gd name="T0" fmla="*/ 54 w 101"/>
                  <a:gd name="T1" fmla="*/ 89 h 89"/>
                  <a:gd name="T2" fmla="*/ 65 w 101"/>
                  <a:gd name="T3" fmla="*/ 83 h 89"/>
                  <a:gd name="T4" fmla="*/ 48 w 101"/>
                  <a:gd name="T5" fmla="*/ 35 h 89"/>
                  <a:gd name="T6" fmla="*/ 89 w 101"/>
                  <a:gd name="T7" fmla="*/ 65 h 89"/>
                  <a:gd name="T8" fmla="*/ 101 w 101"/>
                  <a:gd name="T9" fmla="*/ 59 h 89"/>
                  <a:gd name="T10" fmla="*/ 83 w 101"/>
                  <a:gd name="T11" fmla="*/ 0 h 89"/>
                  <a:gd name="T12" fmla="*/ 71 w 101"/>
                  <a:gd name="T13" fmla="*/ 12 h 89"/>
                  <a:gd name="T14" fmla="*/ 83 w 101"/>
                  <a:gd name="T15" fmla="*/ 41 h 89"/>
                  <a:gd name="T16" fmla="*/ 48 w 101"/>
                  <a:gd name="T17" fmla="*/ 23 h 89"/>
                  <a:gd name="T18" fmla="*/ 36 w 101"/>
                  <a:gd name="T19" fmla="*/ 29 h 89"/>
                  <a:gd name="T20" fmla="*/ 45 w 101"/>
                  <a:gd name="T21" fmla="*/ 68 h 89"/>
                  <a:gd name="T22" fmla="*/ 18 w 101"/>
                  <a:gd name="T23" fmla="*/ 41 h 89"/>
                  <a:gd name="T24" fmla="*/ 0 w 101"/>
                  <a:gd name="T25" fmla="*/ 53 h 89"/>
                  <a:gd name="T26" fmla="*/ 54 w 101"/>
                  <a:gd name="T27" fmla="*/ 89 h 89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0" t="0" r="r" b="b"/>
                <a:pathLst>
                  <a:path w="101" h="89">
                    <a:moveTo>
                      <a:pt x="54" y="89"/>
                    </a:moveTo>
                    <a:lnTo>
                      <a:pt x="65" y="83"/>
                    </a:lnTo>
                    <a:lnTo>
                      <a:pt x="48" y="35"/>
                    </a:lnTo>
                    <a:lnTo>
                      <a:pt x="89" y="65"/>
                    </a:lnTo>
                    <a:lnTo>
                      <a:pt x="101" y="59"/>
                    </a:lnTo>
                    <a:lnTo>
                      <a:pt x="83" y="0"/>
                    </a:lnTo>
                    <a:lnTo>
                      <a:pt x="71" y="12"/>
                    </a:lnTo>
                    <a:lnTo>
                      <a:pt x="83" y="41"/>
                    </a:lnTo>
                    <a:lnTo>
                      <a:pt x="48" y="23"/>
                    </a:lnTo>
                    <a:lnTo>
                      <a:pt x="36" y="29"/>
                    </a:lnTo>
                    <a:lnTo>
                      <a:pt x="45" y="68"/>
                    </a:lnTo>
                    <a:lnTo>
                      <a:pt x="18" y="41"/>
                    </a:lnTo>
                    <a:lnTo>
                      <a:pt x="0" y="53"/>
                    </a:lnTo>
                    <a:lnTo>
                      <a:pt x="54" y="89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 sz="1800"/>
              </a:p>
            </p:txBody>
          </p:sp>
          <p:sp>
            <p:nvSpPr>
              <p:cNvPr id="130" name="Freeform 141"/>
              <p:cNvSpPr>
                <a:spLocks/>
              </p:cNvSpPr>
              <p:nvPr userDrawn="1"/>
            </p:nvSpPr>
            <p:spPr bwMode="ltGray">
              <a:xfrm>
                <a:off x="677" y="3502"/>
                <a:ext cx="83" cy="78"/>
              </a:xfrm>
              <a:custGeom>
                <a:avLst/>
                <a:gdLst>
                  <a:gd name="T0" fmla="*/ 36 w 83"/>
                  <a:gd name="T1" fmla="*/ 78 h 78"/>
                  <a:gd name="T2" fmla="*/ 83 w 83"/>
                  <a:gd name="T3" fmla="*/ 48 h 78"/>
                  <a:gd name="T4" fmla="*/ 54 w 83"/>
                  <a:gd name="T5" fmla="*/ 0 h 78"/>
                  <a:gd name="T6" fmla="*/ 0 w 83"/>
                  <a:gd name="T7" fmla="*/ 30 h 78"/>
                  <a:gd name="T8" fmla="*/ 6 w 83"/>
                  <a:gd name="T9" fmla="*/ 36 h 78"/>
                  <a:gd name="T10" fmla="*/ 42 w 83"/>
                  <a:gd name="T11" fmla="*/ 18 h 78"/>
                  <a:gd name="T12" fmla="*/ 54 w 83"/>
                  <a:gd name="T13" fmla="*/ 30 h 78"/>
                  <a:gd name="T14" fmla="*/ 24 w 83"/>
                  <a:gd name="T15" fmla="*/ 48 h 78"/>
                  <a:gd name="T16" fmla="*/ 30 w 83"/>
                  <a:gd name="T17" fmla="*/ 54 h 78"/>
                  <a:gd name="T18" fmla="*/ 60 w 83"/>
                  <a:gd name="T19" fmla="*/ 36 h 78"/>
                  <a:gd name="T20" fmla="*/ 66 w 83"/>
                  <a:gd name="T21" fmla="*/ 48 h 78"/>
                  <a:gd name="T22" fmla="*/ 30 w 83"/>
                  <a:gd name="T23" fmla="*/ 66 h 78"/>
                  <a:gd name="T24" fmla="*/ 36 w 83"/>
                  <a:gd name="T25" fmla="*/ 78 h 78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83" h="78">
                    <a:moveTo>
                      <a:pt x="36" y="78"/>
                    </a:moveTo>
                    <a:lnTo>
                      <a:pt x="83" y="48"/>
                    </a:lnTo>
                    <a:lnTo>
                      <a:pt x="54" y="0"/>
                    </a:lnTo>
                    <a:lnTo>
                      <a:pt x="0" y="30"/>
                    </a:lnTo>
                    <a:lnTo>
                      <a:pt x="6" y="36"/>
                    </a:lnTo>
                    <a:lnTo>
                      <a:pt x="42" y="18"/>
                    </a:lnTo>
                    <a:lnTo>
                      <a:pt x="54" y="30"/>
                    </a:lnTo>
                    <a:lnTo>
                      <a:pt x="24" y="48"/>
                    </a:lnTo>
                    <a:lnTo>
                      <a:pt x="30" y="54"/>
                    </a:lnTo>
                    <a:lnTo>
                      <a:pt x="60" y="36"/>
                    </a:lnTo>
                    <a:lnTo>
                      <a:pt x="66" y="48"/>
                    </a:lnTo>
                    <a:lnTo>
                      <a:pt x="30" y="66"/>
                    </a:lnTo>
                    <a:lnTo>
                      <a:pt x="36" y="7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 sz="1800"/>
              </a:p>
            </p:txBody>
          </p:sp>
          <p:sp>
            <p:nvSpPr>
              <p:cNvPr id="131" name="Freeform 142"/>
              <p:cNvSpPr>
                <a:spLocks/>
              </p:cNvSpPr>
              <p:nvPr userDrawn="1"/>
            </p:nvSpPr>
            <p:spPr bwMode="ltGray">
              <a:xfrm>
                <a:off x="940" y="2782"/>
                <a:ext cx="90" cy="72"/>
              </a:xfrm>
              <a:custGeom>
                <a:avLst/>
                <a:gdLst>
                  <a:gd name="T0" fmla="*/ 90 w 90"/>
                  <a:gd name="T1" fmla="*/ 30 h 72"/>
                  <a:gd name="T2" fmla="*/ 66 w 90"/>
                  <a:gd name="T3" fmla="*/ 0 h 72"/>
                  <a:gd name="T4" fmla="*/ 0 w 90"/>
                  <a:gd name="T5" fmla="*/ 36 h 72"/>
                  <a:gd name="T6" fmla="*/ 24 w 90"/>
                  <a:gd name="T7" fmla="*/ 72 h 72"/>
                  <a:gd name="T8" fmla="*/ 36 w 90"/>
                  <a:gd name="T9" fmla="*/ 66 h 72"/>
                  <a:gd name="T10" fmla="*/ 18 w 90"/>
                  <a:gd name="T11" fmla="*/ 42 h 72"/>
                  <a:gd name="T12" fmla="*/ 36 w 90"/>
                  <a:gd name="T13" fmla="*/ 30 h 72"/>
                  <a:gd name="T14" fmla="*/ 54 w 90"/>
                  <a:gd name="T15" fmla="*/ 54 h 72"/>
                  <a:gd name="T16" fmla="*/ 60 w 90"/>
                  <a:gd name="T17" fmla="*/ 48 h 72"/>
                  <a:gd name="T18" fmla="*/ 48 w 90"/>
                  <a:gd name="T19" fmla="*/ 24 h 72"/>
                  <a:gd name="T20" fmla="*/ 60 w 90"/>
                  <a:gd name="T21" fmla="*/ 12 h 72"/>
                  <a:gd name="T22" fmla="*/ 78 w 90"/>
                  <a:gd name="T23" fmla="*/ 42 h 72"/>
                  <a:gd name="T24" fmla="*/ 90 w 90"/>
                  <a:gd name="T25" fmla="*/ 30 h 7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90" h="72">
                    <a:moveTo>
                      <a:pt x="90" y="30"/>
                    </a:moveTo>
                    <a:lnTo>
                      <a:pt x="66" y="0"/>
                    </a:lnTo>
                    <a:lnTo>
                      <a:pt x="0" y="36"/>
                    </a:lnTo>
                    <a:lnTo>
                      <a:pt x="24" y="72"/>
                    </a:lnTo>
                    <a:lnTo>
                      <a:pt x="36" y="66"/>
                    </a:lnTo>
                    <a:lnTo>
                      <a:pt x="18" y="42"/>
                    </a:lnTo>
                    <a:lnTo>
                      <a:pt x="36" y="30"/>
                    </a:lnTo>
                    <a:lnTo>
                      <a:pt x="54" y="54"/>
                    </a:lnTo>
                    <a:lnTo>
                      <a:pt x="60" y="48"/>
                    </a:lnTo>
                    <a:lnTo>
                      <a:pt x="48" y="24"/>
                    </a:lnTo>
                    <a:lnTo>
                      <a:pt x="60" y="12"/>
                    </a:lnTo>
                    <a:lnTo>
                      <a:pt x="78" y="42"/>
                    </a:lnTo>
                    <a:lnTo>
                      <a:pt x="90" y="3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 sz="1800"/>
              </a:p>
            </p:txBody>
          </p:sp>
          <p:sp>
            <p:nvSpPr>
              <p:cNvPr id="132" name="Freeform 143"/>
              <p:cNvSpPr>
                <a:spLocks/>
              </p:cNvSpPr>
              <p:nvPr userDrawn="1"/>
            </p:nvSpPr>
            <p:spPr bwMode="ltGray">
              <a:xfrm>
                <a:off x="898" y="2716"/>
                <a:ext cx="90" cy="84"/>
              </a:xfrm>
              <a:custGeom>
                <a:avLst/>
                <a:gdLst>
                  <a:gd name="T0" fmla="*/ 42 w 90"/>
                  <a:gd name="T1" fmla="*/ 60 h 84"/>
                  <a:gd name="T2" fmla="*/ 42 w 90"/>
                  <a:gd name="T3" fmla="*/ 60 h 84"/>
                  <a:gd name="T4" fmla="*/ 72 w 90"/>
                  <a:gd name="T5" fmla="*/ 12 h 84"/>
                  <a:gd name="T6" fmla="*/ 66 w 90"/>
                  <a:gd name="T7" fmla="*/ 0 h 84"/>
                  <a:gd name="T8" fmla="*/ 0 w 90"/>
                  <a:gd name="T9" fmla="*/ 42 h 84"/>
                  <a:gd name="T10" fmla="*/ 6 w 90"/>
                  <a:gd name="T11" fmla="*/ 54 h 84"/>
                  <a:gd name="T12" fmla="*/ 54 w 90"/>
                  <a:gd name="T13" fmla="*/ 24 h 84"/>
                  <a:gd name="T14" fmla="*/ 54 w 90"/>
                  <a:gd name="T15" fmla="*/ 24 h 84"/>
                  <a:gd name="T16" fmla="*/ 18 w 90"/>
                  <a:gd name="T17" fmla="*/ 72 h 84"/>
                  <a:gd name="T18" fmla="*/ 24 w 90"/>
                  <a:gd name="T19" fmla="*/ 84 h 84"/>
                  <a:gd name="T20" fmla="*/ 90 w 90"/>
                  <a:gd name="T21" fmla="*/ 42 h 84"/>
                  <a:gd name="T22" fmla="*/ 84 w 90"/>
                  <a:gd name="T23" fmla="*/ 30 h 84"/>
                  <a:gd name="T24" fmla="*/ 42 w 90"/>
                  <a:gd name="T25" fmla="*/ 60 h 84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90" h="84">
                    <a:moveTo>
                      <a:pt x="42" y="60"/>
                    </a:moveTo>
                    <a:lnTo>
                      <a:pt x="42" y="60"/>
                    </a:lnTo>
                    <a:lnTo>
                      <a:pt x="72" y="12"/>
                    </a:lnTo>
                    <a:lnTo>
                      <a:pt x="66" y="0"/>
                    </a:lnTo>
                    <a:lnTo>
                      <a:pt x="0" y="42"/>
                    </a:lnTo>
                    <a:lnTo>
                      <a:pt x="6" y="54"/>
                    </a:lnTo>
                    <a:lnTo>
                      <a:pt x="54" y="24"/>
                    </a:lnTo>
                    <a:lnTo>
                      <a:pt x="18" y="72"/>
                    </a:lnTo>
                    <a:lnTo>
                      <a:pt x="24" y="84"/>
                    </a:lnTo>
                    <a:lnTo>
                      <a:pt x="90" y="42"/>
                    </a:lnTo>
                    <a:lnTo>
                      <a:pt x="84" y="30"/>
                    </a:lnTo>
                    <a:lnTo>
                      <a:pt x="42" y="6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 sz="1800"/>
              </a:p>
            </p:txBody>
          </p:sp>
          <p:sp>
            <p:nvSpPr>
              <p:cNvPr id="133" name="Freeform 144"/>
              <p:cNvSpPr>
                <a:spLocks/>
              </p:cNvSpPr>
              <p:nvPr userDrawn="1"/>
            </p:nvSpPr>
            <p:spPr bwMode="ltGray">
              <a:xfrm>
                <a:off x="7" y="3837"/>
                <a:ext cx="6" cy="12"/>
              </a:xfrm>
              <a:custGeom>
                <a:avLst/>
                <a:gdLst>
                  <a:gd name="T0" fmla="*/ 6 w 6"/>
                  <a:gd name="T1" fmla="*/ 0 h 12"/>
                  <a:gd name="T2" fmla="*/ 6 w 6"/>
                  <a:gd name="T3" fmla="*/ 0 h 12"/>
                  <a:gd name="T4" fmla="*/ 0 w 6"/>
                  <a:gd name="T5" fmla="*/ 0 h 12"/>
                  <a:gd name="T6" fmla="*/ 0 w 6"/>
                  <a:gd name="T7" fmla="*/ 0 h 12"/>
                  <a:gd name="T8" fmla="*/ 0 w 6"/>
                  <a:gd name="T9" fmla="*/ 12 h 12"/>
                  <a:gd name="T10" fmla="*/ 6 w 6"/>
                  <a:gd name="T11" fmla="*/ 0 h 12"/>
                  <a:gd name="T12" fmla="*/ 6 w 6"/>
                  <a:gd name="T13" fmla="*/ 0 h 1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" h="12">
                    <a:moveTo>
                      <a:pt x="6" y="0"/>
                    </a:move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 sz="1800"/>
              </a:p>
            </p:txBody>
          </p:sp>
          <p:sp>
            <p:nvSpPr>
              <p:cNvPr id="134" name="Freeform 145"/>
              <p:cNvSpPr>
                <a:spLocks/>
              </p:cNvSpPr>
              <p:nvPr userDrawn="1"/>
            </p:nvSpPr>
            <p:spPr bwMode="ltGray">
              <a:xfrm>
                <a:off x="7" y="2555"/>
                <a:ext cx="30" cy="48"/>
              </a:xfrm>
              <a:custGeom>
                <a:avLst/>
                <a:gdLst>
                  <a:gd name="T0" fmla="*/ 18 w 30"/>
                  <a:gd name="T1" fmla="*/ 48 h 48"/>
                  <a:gd name="T2" fmla="*/ 18 w 30"/>
                  <a:gd name="T3" fmla="*/ 48 h 48"/>
                  <a:gd name="T4" fmla="*/ 30 w 30"/>
                  <a:gd name="T5" fmla="*/ 42 h 48"/>
                  <a:gd name="T6" fmla="*/ 0 w 30"/>
                  <a:gd name="T7" fmla="*/ 0 h 48"/>
                  <a:gd name="T8" fmla="*/ 0 w 30"/>
                  <a:gd name="T9" fmla="*/ 24 h 48"/>
                  <a:gd name="T10" fmla="*/ 18 w 30"/>
                  <a:gd name="T11" fmla="*/ 48 h 48"/>
                  <a:gd name="T12" fmla="*/ 18 w 30"/>
                  <a:gd name="T13" fmla="*/ 48 h 4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0" h="48">
                    <a:moveTo>
                      <a:pt x="18" y="48"/>
                    </a:moveTo>
                    <a:lnTo>
                      <a:pt x="18" y="48"/>
                    </a:lnTo>
                    <a:lnTo>
                      <a:pt x="30" y="42"/>
                    </a:lnTo>
                    <a:lnTo>
                      <a:pt x="0" y="0"/>
                    </a:lnTo>
                    <a:lnTo>
                      <a:pt x="0" y="24"/>
                    </a:lnTo>
                    <a:lnTo>
                      <a:pt x="18" y="4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 sz="1800"/>
              </a:p>
            </p:txBody>
          </p:sp>
          <p:sp>
            <p:nvSpPr>
              <p:cNvPr id="135" name="Freeform 146"/>
              <p:cNvSpPr>
                <a:spLocks/>
              </p:cNvSpPr>
              <p:nvPr userDrawn="1"/>
            </p:nvSpPr>
            <p:spPr bwMode="ltGray">
              <a:xfrm>
                <a:off x="7" y="3843"/>
                <a:ext cx="36" cy="66"/>
              </a:xfrm>
              <a:custGeom>
                <a:avLst/>
                <a:gdLst>
                  <a:gd name="T0" fmla="*/ 36 w 36"/>
                  <a:gd name="T1" fmla="*/ 0 h 66"/>
                  <a:gd name="T2" fmla="*/ 24 w 36"/>
                  <a:gd name="T3" fmla="*/ 0 h 66"/>
                  <a:gd name="T4" fmla="*/ 24 w 36"/>
                  <a:gd name="T5" fmla="*/ 0 h 66"/>
                  <a:gd name="T6" fmla="*/ 0 w 36"/>
                  <a:gd name="T7" fmla="*/ 36 h 66"/>
                  <a:gd name="T8" fmla="*/ 0 w 36"/>
                  <a:gd name="T9" fmla="*/ 66 h 66"/>
                  <a:gd name="T10" fmla="*/ 36 w 36"/>
                  <a:gd name="T11" fmla="*/ 0 h 66"/>
                  <a:gd name="T12" fmla="*/ 36 w 36"/>
                  <a:gd name="T13" fmla="*/ 0 h 6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6" h="66">
                    <a:moveTo>
                      <a:pt x="36" y="0"/>
                    </a:moveTo>
                    <a:lnTo>
                      <a:pt x="24" y="0"/>
                    </a:lnTo>
                    <a:lnTo>
                      <a:pt x="0" y="36"/>
                    </a:lnTo>
                    <a:lnTo>
                      <a:pt x="0" y="66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 sz="1800"/>
              </a:p>
            </p:txBody>
          </p:sp>
          <p:sp>
            <p:nvSpPr>
              <p:cNvPr id="136" name="Rectangle 147"/>
              <p:cNvSpPr>
                <a:spLocks noChangeArrowheads="1"/>
              </p:cNvSpPr>
              <p:nvPr userDrawn="1"/>
            </p:nvSpPr>
            <p:spPr bwMode="ltGray">
              <a:xfrm rot="244926">
                <a:off x="1177" y="3201"/>
                <a:ext cx="16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1800"/>
              </a:p>
            </p:txBody>
          </p:sp>
          <p:sp>
            <p:nvSpPr>
              <p:cNvPr id="137" name="Rectangle 148"/>
              <p:cNvSpPr>
                <a:spLocks noChangeArrowheads="1"/>
              </p:cNvSpPr>
              <p:nvPr userDrawn="1"/>
            </p:nvSpPr>
            <p:spPr bwMode="ltGray">
              <a:xfrm rot="-5598588">
                <a:off x="290" y="2386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1800"/>
              </a:p>
            </p:txBody>
          </p:sp>
          <p:sp>
            <p:nvSpPr>
              <p:cNvPr id="138" name="Freeform 149"/>
              <p:cNvSpPr>
                <a:spLocks/>
              </p:cNvSpPr>
              <p:nvPr userDrawn="1"/>
            </p:nvSpPr>
            <p:spPr bwMode="ltGray">
              <a:xfrm>
                <a:off x="139" y="3573"/>
                <a:ext cx="144" cy="154"/>
              </a:xfrm>
              <a:custGeom>
                <a:avLst/>
                <a:gdLst>
                  <a:gd name="T0" fmla="*/ 0 w 144"/>
                  <a:gd name="T1" fmla="*/ 102 h 154"/>
                  <a:gd name="T2" fmla="*/ 59 w 144"/>
                  <a:gd name="T3" fmla="*/ 154 h 154"/>
                  <a:gd name="T4" fmla="*/ 117 w 144"/>
                  <a:gd name="T5" fmla="*/ 120 h 154"/>
                  <a:gd name="T6" fmla="*/ 62 w 144"/>
                  <a:gd name="T7" fmla="*/ 55 h 154"/>
                  <a:gd name="T8" fmla="*/ 104 w 144"/>
                  <a:gd name="T9" fmla="*/ 34 h 154"/>
                  <a:gd name="T10" fmla="*/ 117 w 144"/>
                  <a:gd name="T11" fmla="*/ 53 h 154"/>
                  <a:gd name="T12" fmla="*/ 141 w 144"/>
                  <a:gd name="T13" fmla="*/ 47 h 154"/>
                  <a:gd name="T14" fmla="*/ 97 w 144"/>
                  <a:gd name="T15" fmla="*/ 2 h 154"/>
                  <a:gd name="T16" fmla="*/ 36 w 144"/>
                  <a:gd name="T17" fmla="*/ 33 h 154"/>
                  <a:gd name="T18" fmla="*/ 90 w 144"/>
                  <a:gd name="T19" fmla="*/ 107 h 154"/>
                  <a:gd name="T20" fmla="*/ 28 w 144"/>
                  <a:gd name="T21" fmla="*/ 101 h 154"/>
                  <a:gd name="T22" fmla="*/ 0 w 144"/>
                  <a:gd name="T23" fmla="*/ 102 h 154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44" h="154">
                    <a:moveTo>
                      <a:pt x="0" y="102"/>
                    </a:moveTo>
                    <a:cubicBezTo>
                      <a:pt x="6" y="140"/>
                      <a:pt x="25" y="154"/>
                      <a:pt x="59" y="154"/>
                    </a:cubicBezTo>
                    <a:cubicBezTo>
                      <a:pt x="111" y="152"/>
                      <a:pt x="106" y="130"/>
                      <a:pt x="117" y="120"/>
                    </a:cubicBezTo>
                    <a:cubicBezTo>
                      <a:pt x="119" y="61"/>
                      <a:pt x="84" y="84"/>
                      <a:pt x="62" y="55"/>
                    </a:cubicBezTo>
                    <a:cubicBezTo>
                      <a:pt x="59" y="42"/>
                      <a:pt x="78" y="11"/>
                      <a:pt x="104" y="34"/>
                    </a:cubicBezTo>
                    <a:cubicBezTo>
                      <a:pt x="108" y="41"/>
                      <a:pt x="111" y="51"/>
                      <a:pt x="117" y="53"/>
                    </a:cubicBezTo>
                    <a:cubicBezTo>
                      <a:pt x="123" y="55"/>
                      <a:pt x="144" y="55"/>
                      <a:pt x="141" y="47"/>
                    </a:cubicBezTo>
                    <a:cubicBezTo>
                      <a:pt x="138" y="39"/>
                      <a:pt x="126" y="5"/>
                      <a:pt x="97" y="2"/>
                    </a:cubicBezTo>
                    <a:cubicBezTo>
                      <a:pt x="77" y="0"/>
                      <a:pt x="48" y="0"/>
                      <a:pt x="36" y="33"/>
                    </a:cubicBezTo>
                    <a:cubicBezTo>
                      <a:pt x="15" y="89"/>
                      <a:pt x="83" y="79"/>
                      <a:pt x="90" y="107"/>
                    </a:cubicBezTo>
                    <a:cubicBezTo>
                      <a:pt x="96" y="130"/>
                      <a:pt x="34" y="147"/>
                      <a:pt x="28" y="101"/>
                    </a:cubicBezTo>
                    <a:cubicBezTo>
                      <a:pt x="12" y="104"/>
                      <a:pt x="15" y="98"/>
                      <a:pt x="0" y="102"/>
                    </a:cubicBez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 sz="1800"/>
              </a:p>
            </p:txBody>
          </p:sp>
          <p:sp>
            <p:nvSpPr>
              <p:cNvPr id="139" name="Freeform 150"/>
              <p:cNvSpPr>
                <a:spLocks/>
              </p:cNvSpPr>
              <p:nvPr userDrawn="1"/>
            </p:nvSpPr>
            <p:spPr bwMode="ltGray">
              <a:xfrm rot="-2857037">
                <a:off x="619" y="3550"/>
                <a:ext cx="68" cy="69"/>
              </a:xfrm>
              <a:custGeom>
                <a:avLst/>
                <a:gdLst>
                  <a:gd name="T0" fmla="*/ 0 w 144"/>
                  <a:gd name="T1" fmla="*/ 1 h 154"/>
                  <a:gd name="T2" fmla="*/ 0 w 144"/>
                  <a:gd name="T3" fmla="*/ 1 h 154"/>
                  <a:gd name="T4" fmla="*/ 1 w 144"/>
                  <a:gd name="T5" fmla="*/ 1 h 154"/>
                  <a:gd name="T6" fmla="*/ 0 w 144"/>
                  <a:gd name="T7" fmla="*/ 0 h 154"/>
                  <a:gd name="T8" fmla="*/ 1 w 144"/>
                  <a:gd name="T9" fmla="*/ 0 h 154"/>
                  <a:gd name="T10" fmla="*/ 1 w 144"/>
                  <a:gd name="T11" fmla="*/ 0 h 154"/>
                  <a:gd name="T12" fmla="*/ 1 w 144"/>
                  <a:gd name="T13" fmla="*/ 0 h 154"/>
                  <a:gd name="T14" fmla="*/ 1 w 144"/>
                  <a:gd name="T15" fmla="*/ 0 h 154"/>
                  <a:gd name="T16" fmla="*/ 0 w 144"/>
                  <a:gd name="T17" fmla="*/ 0 h 154"/>
                  <a:gd name="T18" fmla="*/ 1 w 144"/>
                  <a:gd name="T19" fmla="*/ 1 h 154"/>
                  <a:gd name="T20" fmla="*/ 0 w 144"/>
                  <a:gd name="T21" fmla="*/ 1 h 154"/>
                  <a:gd name="T22" fmla="*/ 0 w 144"/>
                  <a:gd name="T23" fmla="*/ 1 h 154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44" h="154">
                    <a:moveTo>
                      <a:pt x="0" y="102"/>
                    </a:moveTo>
                    <a:cubicBezTo>
                      <a:pt x="6" y="140"/>
                      <a:pt x="25" y="154"/>
                      <a:pt x="59" y="154"/>
                    </a:cubicBezTo>
                    <a:cubicBezTo>
                      <a:pt x="111" y="152"/>
                      <a:pt x="106" y="130"/>
                      <a:pt x="117" y="120"/>
                    </a:cubicBezTo>
                    <a:cubicBezTo>
                      <a:pt x="113" y="47"/>
                      <a:pt x="84" y="84"/>
                      <a:pt x="62" y="55"/>
                    </a:cubicBezTo>
                    <a:cubicBezTo>
                      <a:pt x="59" y="42"/>
                      <a:pt x="78" y="11"/>
                      <a:pt x="104" y="34"/>
                    </a:cubicBezTo>
                    <a:cubicBezTo>
                      <a:pt x="108" y="41"/>
                      <a:pt x="111" y="51"/>
                      <a:pt x="117" y="53"/>
                    </a:cubicBezTo>
                    <a:cubicBezTo>
                      <a:pt x="123" y="55"/>
                      <a:pt x="144" y="55"/>
                      <a:pt x="141" y="47"/>
                    </a:cubicBezTo>
                    <a:cubicBezTo>
                      <a:pt x="138" y="39"/>
                      <a:pt x="126" y="5"/>
                      <a:pt x="97" y="2"/>
                    </a:cubicBezTo>
                    <a:cubicBezTo>
                      <a:pt x="77" y="0"/>
                      <a:pt x="48" y="0"/>
                      <a:pt x="36" y="33"/>
                    </a:cubicBezTo>
                    <a:cubicBezTo>
                      <a:pt x="15" y="89"/>
                      <a:pt x="83" y="79"/>
                      <a:pt x="90" y="107"/>
                    </a:cubicBezTo>
                    <a:cubicBezTo>
                      <a:pt x="96" y="130"/>
                      <a:pt x="34" y="147"/>
                      <a:pt x="28" y="101"/>
                    </a:cubicBezTo>
                    <a:cubicBezTo>
                      <a:pt x="12" y="104"/>
                      <a:pt x="15" y="98"/>
                      <a:pt x="0" y="102"/>
                    </a:cubicBez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 sz="1800"/>
              </a:p>
            </p:txBody>
          </p:sp>
          <p:sp>
            <p:nvSpPr>
              <p:cNvPr id="140" name="Freeform 151"/>
              <p:cNvSpPr>
                <a:spLocks/>
              </p:cNvSpPr>
              <p:nvPr userDrawn="1"/>
            </p:nvSpPr>
            <p:spPr bwMode="ltGray">
              <a:xfrm>
                <a:off x="235" y="2503"/>
                <a:ext cx="348" cy="1272"/>
              </a:xfrm>
              <a:custGeom>
                <a:avLst/>
                <a:gdLst>
                  <a:gd name="T0" fmla="*/ 0 w 348"/>
                  <a:gd name="T1" fmla="*/ 0 h 1272"/>
                  <a:gd name="T2" fmla="*/ 287 w 348"/>
                  <a:gd name="T3" fmla="*/ 582 h 1272"/>
                  <a:gd name="T4" fmla="*/ 348 w 348"/>
                  <a:gd name="T5" fmla="*/ 1272 h 1272"/>
                  <a:gd name="T6" fmla="*/ 54 w 348"/>
                  <a:gd name="T7" fmla="*/ 676 h 1272"/>
                  <a:gd name="T8" fmla="*/ 0 w 348"/>
                  <a:gd name="T9" fmla="*/ 0 h 12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48" h="1272">
                    <a:moveTo>
                      <a:pt x="0" y="0"/>
                    </a:moveTo>
                    <a:lnTo>
                      <a:pt x="287" y="582"/>
                    </a:lnTo>
                    <a:lnTo>
                      <a:pt x="348" y="1272"/>
                    </a:lnTo>
                    <a:lnTo>
                      <a:pt x="54" y="676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2">
                      <a:gamma/>
                      <a:shade val="96863"/>
                      <a:invGamma/>
                    </a:schemeClr>
                  </a:gs>
                </a:gsLst>
                <a:lin ang="189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GB" sz="1800">
                  <a:cs typeface="+mn-cs"/>
                </a:endParaRPr>
              </a:p>
            </p:txBody>
          </p:sp>
          <p:sp>
            <p:nvSpPr>
              <p:cNvPr id="141" name="Oval 152"/>
              <p:cNvSpPr>
                <a:spLocks noChangeArrowheads="1"/>
              </p:cNvSpPr>
              <p:nvPr userDrawn="1"/>
            </p:nvSpPr>
            <p:spPr bwMode="ltGray">
              <a:xfrm rot="-1684349">
                <a:off x="296" y="3047"/>
                <a:ext cx="221" cy="174"/>
              </a:xfrm>
              <a:prstGeom prst="ellipse">
                <a:avLst/>
              </a:pr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50000">
                    <a:schemeClr val="bg2"/>
                  </a:gs>
                  <a:gs pos="100000">
                    <a:schemeClr val="bg2">
                      <a:gamma/>
                      <a:shade val="90980"/>
                      <a:invGamma/>
                    </a:schemeClr>
                  </a:gs>
                </a:gsLst>
                <a:lin ang="189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GB" sz="1800">
                  <a:cs typeface="+mn-cs"/>
                </a:endParaRPr>
              </a:p>
            </p:txBody>
          </p:sp>
        </p:grpSp>
      </p:grpSp>
      <p:sp>
        <p:nvSpPr>
          <p:cNvPr id="86169" name="Rectangle 153"/>
          <p:cNvSpPr>
            <a:spLocks noGrp="1" noChangeArrowheads="1"/>
          </p:cNvSpPr>
          <p:nvPr>
            <p:ph type="ctrTitle" sz="quarter"/>
          </p:nvPr>
        </p:nvSpPr>
        <p:spPr>
          <a:xfrm>
            <a:off x="914400" y="1768478"/>
            <a:ext cx="103632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pPr lvl="0"/>
            <a:r>
              <a:rPr lang="en-GB" noProof="0"/>
              <a:t>Click to edit Master title style</a:t>
            </a:r>
          </a:p>
        </p:txBody>
      </p:sp>
      <p:sp>
        <p:nvSpPr>
          <p:cNvPr id="86170" name="Rectangle 15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Font typeface="Arial" charset="0"/>
              <a:buNone/>
              <a:defRPr/>
            </a:lvl1pPr>
          </a:lstStyle>
          <a:p>
            <a:pPr lvl="0"/>
            <a:r>
              <a:rPr lang="en-GB" noProof="0"/>
              <a:t>Click to edit Master subtitle style</a:t>
            </a:r>
          </a:p>
        </p:txBody>
      </p:sp>
      <p:sp>
        <p:nvSpPr>
          <p:cNvPr id="155" name="Rectangle 155"/>
          <p:cNvSpPr>
            <a:spLocks noGrp="1" noChangeArrowheads="1"/>
          </p:cNvSpPr>
          <p:nvPr>
            <p:ph type="dt" sz="quarter" idx="10"/>
          </p:nvPr>
        </p:nvSpPr>
        <p:spPr>
          <a:xfrm>
            <a:off x="406400" y="6248400"/>
            <a:ext cx="3048000" cy="457200"/>
          </a:xfrm>
        </p:spPr>
        <p:txBody>
          <a:bodyPr/>
          <a:lstStyle>
            <a:lvl1pPr>
              <a:defRPr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56" name="Rectangle 156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57" name="Rectangle 15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248400"/>
            <a:ext cx="3048000" cy="457200"/>
          </a:xfrm>
        </p:spPr>
        <p:txBody>
          <a:bodyPr/>
          <a:lstStyle>
            <a:lvl1pPr>
              <a:defRPr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fld id="{DE7586C6-C292-4780-929D-97999A772E3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9788494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830455-B9D5-4B3E-AB56-ACB74EE3D49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613583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42919" y="228603"/>
            <a:ext cx="2846916" cy="58705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02169" y="228603"/>
            <a:ext cx="8337551" cy="58705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AA9D71-EEB7-42E0-BEE5-48041E59EC0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0709958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Tx" preserve="1">
  <p:cSld name="Title, 2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2168" y="228600"/>
            <a:ext cx="11387667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02169" y="1600200"/>
            <a:ext cx="5592233" cy="21732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02169" y="3925891"/>
            <a:ext cx="5592233" cy="21732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6197601" y="1600200"/>
            <a:ext cx="5592233" cy="44989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A7F5A5-EF70-47C5-8CD6-CE9A704AE6A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0255690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2168" y="228600"/>
            <a:ext cx="11387667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02169" y="1600200"/>
            <a:ext cx="5592233" cy="44989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1" y="1600200"/>
            <a:ext cx="5592233" cy="21732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97601" y="3925891"/>
            <a:ext cx="5592233" cy="21732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4583CD-FED2-4BD9-9D45-FCAF8D73D73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2109653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3771" y="228600"/>
            <a:ext cx="10392507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406769" y="1828800"/>
            <a:ext cx="5171832" cy="464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6766171" y="1828800"/>
            <a:ext cx="5173784" cy="4648200"/>
          </a:xfrm>
        </p:spPr>
        <p:txBody>
          <a:bodyPr/>
          <a:lstStyle/>
          <a:p>
            <a:pPr lvl="0"/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18816326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304800"/>
            <a:ext cx="10312400" cy="106680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320800" y="1676400"/>
            <a:ext cx="5080000" cy="41910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4000" y="1676400"/>
            <a:ext cx="5080000" cy="41910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7376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fld id="{8440E87B-2C2D-BB48-9600-6B4E28E0487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27239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304800"/>
            <a:ext cx="10312400" cy="106680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1320800" y="1676400"/>
            <a:ext cx="10363200" cy="41910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fld id="{5DCBCA68-C3D8-D446-873A-20EF6DCDD21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35858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4A230E-53F5-4A50-A9F7-86F9D10BA7B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4031133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910A64-EDCD-4DE7-BBC7-A0434C39095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9343102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2169" y="1600200"/>
            <a:ext cx="5592233" cy="4498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1" y="1600200"/>
            <a:ext cx="5592233" cy="4498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057A54-D03E-4F52-A581-6A801AC2AD9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7043349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3DD921-1105-4863-84FC-B1419330C49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6066006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2D072A-5B27-4B6F-9F0E-6D821EF5262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2218887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6AA65B-5C4C-4D25-B338-A9730359EC6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8119104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5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0B7C5C-7F7D-4E33-9534-69A8B34AEAE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8076164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F3C464-B8D1-4C2A-A05C-99537FF60DE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034604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90980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1" y="1422400"/>
            <a:ext cx="12196233" cy="5435600"/>
            <a:chOff x="0" y="896"/>
            <a:chExt cx="5762" cy="3424"/>
          </a:xfrm>
        </p:grpSpPr>
        <p:grpSp>
          <p:nvGrpSpPr>
            <p:cNvPr id="1032" name="Group 3"/>
            <p:cNvGrpSpPr>
              <a:grpSpLocks/>
            </p:cNvGrpSpPr>
            <p:nvPr userDrawn="1"/>
          </p:nvGrpSpPr>
          <p:grpSpPr bwMode="auto">
            <a:xfrm>
              <a:off x="20" y="896"/>
              <a:ext cx="5742" cy="3424"/>
              <a:chOff x="20" y="896"/>
              <a:chExt cx="5742" cy="3424"/>
            </a:xfrm>
          </p:grpSpPr>
          <p:sp>
            <p:nvSpPr>
              <p:cNvPr id="1169" name="Freeform 4"/>
              <p:cNvSpPr>
                <a:spLocks/>
              </p:cNvSpPr>
              <p:nvPr userDrawn="1"/>
            </p:nvSpPr>
            <p:spPr bwMode="hidden">
              <a:xfrm>
                <a:off x="1399" y="1116"/>
                <a:ext cx="2815" cy="2110"/>
              </a:xfrm>
              <a:custGeom>
                <a:avLst/>
                <a:gdLst>
                  <a:gd name="T0" fmla="*/ 950 w 2815"/>
                  <a:gd name="T1" fmla="*/ 85 h 2110"/>
                  <a:gd name="T2" fmla="*/ 628 w 2815"/>
                  <a:gd name="T3" fmla="*/ 438 h 2110"/>
                  <a:gd name="T4" fmla="*/ 66 w 2815"/>
                  <a:gd name="T5" fmla="*/ 471 h 2110"/>
                  <a:gd name="T6" fmla="*/ 0 w 2815"/>
                  <a:gd name="T7" fmla="*/ 627 h 2110"/>
                  <a:gd name="T8" fmla="*/ 372 w 2815"/>
                  <a:gd name="T9" fmla="*/ 1026 h 2110"/>
                  <a:gd name="T10" fmla="*/ 611 w 2815"/>
                  <a:gd name="T11" fmla="*/ 902 h 2110"/>
                  <a:gd name="T12" fmla="*/ 992 w 2815"/>
                  <a:gd name="T13" fmla="*/ 1085 h 2110"/>
                  <a:gd name="T14" fmla="*/ 1116 w 2815"/>
                  <a:gd name="T15" fmla="*/ 1339 h 2110"/>
                  <a:gd name="T16" fmla="*/ 1083 w 2815"/>
                  <a:gd name="T17" fmla="*/ 1450 h 2110"/>
                  <a:gd name="T18" fmla="*/ 1124 w 2815"/>
                  <a:gd name="T19" fmla="*/ 1659 h 2110"/>
                  <a:gd name="T20" fmla="*/ 1149 w 2815"/>
                  <a:gd name="T21" fmla="*/ 1999 h 2110"/>
                  <a:gd name="T22" fmla="*/ 1463 w 2815"/>
                  <a:gd name="T23" fmla="*/ 2110 h 2110"/>
                  <a:gd name="T24" fmla="*/ 1686 w 2815"/>
                  <a:gd name="T25" fmla="*/ 2025 h 2110"/>
                  <a:gd name="T26" fmla="*/ 1603 w 2815"/>
                  <a:gd name="T27" fmla="*/ 1777 h 2110"/>
                  <a:gd name="T28" fmla="*/ 1991 w 2815"/>
                  <a:gd name="T29" fmla="*/ 1555 h 2110"/>
                  <a:gd name="T30" fmla="*/ 2281 w 2815"/>
                  <a:gd name="T31" fmla="*/ 1542 h 2110"/>
                  <a:gd name="T32" fmla="*/ 2446 w 2815"/>
                  <a:gd name="T33" fmla="*/ 1359 h 2110"/>
                  <a:gd name="T34" fmla="*/ 2361 w 2815"/>
                  <a:gd name="T35" fmla="*/ 1001 h 2110"/>
                  <a:gd name="T36" fmla="*/ 2606 w 2815"/>
                  <a:gd name="T37" fmla="*/ 893 h 2110"/>
                  <a:gd name="T38" fmla="*/ 2815 w 2815"/>
                  <a:gd name="T39" fmla="*/ 454 h 2110"/>
                  <a:gd name="T40" fmla="*/ 2518 w 2815"/>
                  <a:gd name="T41" fmla="*/ 0 h 2110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2815" h="2110">
                    <a:moveTo>
                      <a:pt x="950" y="85"/>
                    </a:moveTo>
                    <a:lnTo>
                      <a:pt x="628" y="438"/>
                    </a:lnTo>
                    <a:lnTo>
                      <a:pt x="66" y="471"/>
                    </a:lnTo>
                    <a:lnTo>
                      <a:pt x="0" y="627"/>
                    </a:lnTo>
                    <a:lnTo>
                      <a:pt x="372" y="1026"/>
                    </a:lnTo>
                    <a:lnTo>
                      <a:pt x="611" y="902"/>
                    </a:lnTo>
                    <a:lnTo>
                      <a:pt x="992" y="1085"/>
                    </a:lnTo>
                    <a:lnTo>
                      <a:pt x="1116" y="1339"/>
                    </a:lnTo>
                    <a:lnTo>
                      <a:pt x="1083" y="1450"/>
                    </a:lnTo>
                    <a:lnTo>
                      <a:pt x="1124" y="1659"/>
                    </a:lnTo>
                    <a:lnTo>
                      <a:pt x="1149" y="1999"/>
                    </a:lnTo>
                    <a:lnTo>
                      <a:pt x="1463" y="2110"/>
                    </a:lnTo>
                    <a:lnTo>
                      <a:pt x="1686" y="2025"/>
                    </a:lnTo>
                    <a:lnTo>
                      <a:pt x="1603" y="1777"/>
                    </a:lnTo>
                    <a:lnTo>
                      <a:pt x="1991" y="1555"/>
                    </a:lnTo>
                    <a:lnTo>
                      <a:pt x="2281" y="1542"/>
                    </a:lnTo>
                    <a:lnTo>
                      <a:pt x="2446" y="1359"/>
                    </a:lnTo>
                    <a:lnTo>
                      <a:pt x="2361" y="1001"/>
                    </a:lnTo>
                    <a:lnTo>
                      <a:pt x="2606" y="893"/>
                    </a:lnTo>
                    <a:lnTo>
                      <a:pt x="2815" y="454"/>
                    </a:lnTo>
                    <a:lnTo>
                      <a:pt x="2518" y="0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 sz="1800"/>
              </a:p>
            </p:txBody>
          </p:sp>
          <p:sp>
            <p:nvSpPr>
              <p:cNvPr id="1170" name="Freeform 5"/>
              <p:cNvSpPr>
                <a:spLocks/>
              </p:cNvSpPr>
              <p:nvPr userDrawn="1"/>
            </p:nvSpPr>
            <p:spPr bwMode="hidden">
              <a:xfrm>
                <a:off x="672" y="1116"/>
                <a:ext cx="3966" cy="2366"/>
              </a:xfrm>
              <a:custGeom>
                <a:avLst/>
                <a:gdLst>
                  <a:gd name="T0" fmla="*/ 1423 w 3966"/>
                  <a:gd name="T1" fmla="*/ 65 h 2366"/>
                  <a:gd name="T2" fmla="*/ 1148 w 3966"/>
                  <a:gd name="T3" fmla="*/ 262 h 2366"/>
                  <a:gd name="T4" fmla="*/ 934 w 3966"/>
                  <a:gd name="T5" fmla="*/ 216 h 2366"/>
                  <a:gd name="T6" fmla="*/ 529 w 3966"/>
                  <a:gd name="T7" fmla="*/ 314 h 2366"/>
                  <a:gd name="T8" fmla="*/ 174 w 3966"/>
                  <a:gd name="T9" fmla="*/ 327 h 2366"/>
                  <a:gd name="T10" fmla="*/ 0 w 3966"/>
                  <a:gd name="T11" fmla="*/ 628 h 2366"/>
                  <a:gd name="T12" fmla="*/ 91 w 3966"/>
                  <a:gd name="T13" fmla="*/ 726 h 2366"/>
                  <a:gd name="T14" fmla="*/ 231 w 3966"/>
                  <a:gd name="T15" fmla="*/ 654 h 2366"/>
                  <a:gd name="T16" fmla="*/ 430 w 3966"/>
                  <a:gd name="T17" fmla="*/ 687 h 2366"/>
                  <a:gd name="T18" fmla="*/ 504 w 3966"/>
                  <a:gd name="T19" fmla="*/ 850 h 2366"/>
                  <a:gd name="T20" fmla="*/ 347 w 3966"/>
                  <a:gd name="T21" fmla="*/ 1020 h 2366"/>
                  <a:gd name="T22" fmla="*/ 529 w 3966"/>
                  <a:gd name="T23" fmla="*/ 1144 h 2366"/>
                  <a:gd name="T24" fmla="*/ 727 w 3966"/>
                  <a:gd name="T25" fmla="*/ 1105 h 2366"/>
                  <a:gd name="T26" fmla="*/ 901 w 3966"/>
                  <a:gd name="T27" fmla="*/ 1216 h 2366"/>
                  <a:gd name="T28" fmla="*/ 1256 w 3966"/>
                  <a:gd name="T29" fmla="*/ 1229 h 2366"/>
                  <a:gd name="T30" fmla="*/ 1611 w 3966"/>
                  <a:gd name="T31" fmla="*/ 1425 h 2366"/>
                  <a:gd name="T32" fmla="*/ 1694 w 3966"/>
                  <a:gd name="T33" fmla="*/ 1673 h 2366"/>
                  <a:gd name="T34" fmla="*/ 1619 w 3966"/>
                  <a:gd name="T35" fmla="*/ 2118 h 2366"/>
                  <a:gd name="T36" fmla="*/ 1694 w 3966"/>
                  <a:gd name="T37" fmla="*/ 2268 h 2366"/>
                  <a:gd name="T38" fmla="*/ 2132 w 3966"/>
                  <a:gd name="T39" fmla="*/ 2242 h 2366"/>
                  <a:gd name="T40" fmla="*/ 2289 w 3966"/>
                  <a:gd name="T41" fmla="*/ 2366 h 2366"/>
                  <a:gd name="T42" fmla="*/ 2594 w 3966"/>
                  <a:gd name="T43" fmla="*/ 2046 h 2366"/>
                  <a:gd name="T44" fmla="*/ 2537 w 3966"/>
                  <a:gd name="T45" fmla="*/ 1817 h 2366"/>
                  <a:gd name="T46" fmla="*/ 2818 w 3966"/>
                  <a:gd name="T47" fmla="*/ 1673 h 2366"/>
                  <a:gd name="T48" fmla="*/ 3016 w 3966"/>
                  <a:gd name="T49" fmla="*/ 1719 h 2366"/>
                  <a:gd name="T50" fmla="*/ 3280 w 3966"/>
                  <a:gd name="T51" fmla="*/ 1615 h 2366"/>
                  <a:gd name="T52" fmla="*/ 3405 w 3966"/>
                  <a:gd name="T53" fmla="*/ 1174 h 2366"/>
                  <a:gd name="T54" fmla="*/ 3643 w 3966"/>
                  <a:gd name="T55" fmla="*/ 922 h 2366"/>
                  <a:gd name="T56" fmla="*/ 3966 w 3966"/>
                  <a:gd name="T57" fmla="*/ 896 h 2366"/>
                  <a:gd name="T58" fmla="*/ 3908 w 3966"/>
                  <a:gd name="T59" fmla="*/ 733 h 2366"/>
                  <a:gd name="T60" fmla="*/ 3669 w 3966"/>
                  <a:gd name="T61" fmla="*/ 563 h 2366"/>
                  <a:gd name="T62" fmla="*/ 3817 w 3966"/>
                  <a:gd name="T63" fmla="*/ 210 h 2366"/>
                  <a:gd name="T64" fmla="*/ 3590 w 3966"/>
                  <a:gd name="T65" fmla="*/ 0 h 236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3966" h="2366">
                    <a:moveTo>
                      <a:pt x="1423" y="65"/>
                    </a:moveTo>
                    <a:lnTo>
                      <a:pt x="1148" y="262"/>
                    </a:lnTo>
                    <a:lnTo>
                      <a:pt x="934" y="216"/>
                    </a:lnTo>
                    <a:lnTo>
                      <a:pt x="529" y="314"/>
                    </a:lnTo>
                    <a:lnTo>
                      <a:pt x="174" y="327"/>
                    </a:lnTo>
                    <a:lnTo>
                      <a:pt x="0" y="628"/>
                    </a:lnTo>
                    <a:lnTo>
                      <a:pt x="91" y="726"/>
                    </a:lnTo>
                    <a:lnTo>
                      <a:pt x="231" y="654"/>
                    </a:lnTo>
                    <a:lnTo>
                      <a:pt x="430" y="687"/>
                    </a:lnTo>
                    <a:lnTo>
                      <a:pt x="504" y="850"/>
                    </a:lnTo>
                    <a:lnTo>
                      <a:pt x="347" y="1020"/>
                    </a:lnTo>
                    <a:lnTo>
                      <a:pt x="529" y="1144"/>
                    </a:lnTo>
                    <a:lnTo>
                      <a:pt x="727" y="1105"/>
                    </a:lnTo>
                    <a:lnTo>
                      <a:pt x="901" y="1216"/>
                    </a:lnTo>
                    <a:lnTo>
                      <a:pt x="1256" y="1229"/>
                    </a:lnTo>
                    <a:lnTo>
                      <a:pt x="1611" y="1425"/>
                    </a:lnTo>
                    <a:lnTo>
                      <a:pt x="1694" y="1673"/>
                    </a:lnTo>
                    <a:lnTo>
                      <a:pt x="1619" y="2118"/>
                    </a:lnTo>
                    <a:lnTo>
                      <a:pt x="1694" y="2268"/>
                    </a:lnTo>
                    <a:lnTo>
                      <a:pt x="2132" y="2242"/>
                    </a:lnTo>
                    <a:lnTo>
                      <a:pt x="2289" y="2366"/>
                    </a:lnTo>
                    <a:lnTo>
                      <a:pt x="2594" y="2046"/>
                    </a:lnTo>
                    <a:lnTo>
                      <a:pt x="2537" y="1817"/>
                    </a:lnTo>
                    <a:lnTo>
                      <a:pt x="2818" y="1673"/>
                    </a:lnTo>
                    <a:lnTo>
                      <a:pt x="3016" y="1719"/>
                    </a:lnTo>
                    <a:lnTo>
                      <a:pt x="3280" y="1615"/>
                    </a:lnTo>
                    <a:lnTo>
                      <a:pt x="3405" y="1174"/>
                    </a:lnTo>
                    <a:lnTo>
                      <a:pt x="3643" y="922"/>
                    </a:lnTo>
                    <a:lnTo>
                      <a:pt x="3966" y="896"/>
                    </a:lnTo>
                    <a:lnTo>
                      <a:pt x="3908" y="733"/>
                    </a:lnTo>
                    <a:lnTo>
                      <a:pt x="3669" y="563"/>
                    </a:lnTo>
                    <a:lnTo>
                      <a:pt x="3817" y="210"/>
                    </a:lnTo>
                    <a:lnTo>
                      <a:pt x="3590" y="0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 sz="1800"/>
              </a:p>
            </p:txBody>
          </p:sp>
          <p:sp>
            <p:nvSpPr>
              <p:cNvPr id="1171" name="Freeform 6"/>
              <p:cNvSpPr>
                <a:spLocks/>
              </p:cNvSpPr>
              <p:nvPr userDrawn="1"/>
            </p:nvSpPr>
            <p:spPr bwMode="hidden">
              <a:xfrm>
                <a:off x="20" y="1069"/>
                <a:ext cx="5732" cy="3107"/>
              </a:xfrm>
              <a:custGeom>
                <a:avLst/>
                <a:gdLst>
                  <a:gd name="T0" fmla="*/ 81 w 5732"/>
                  <a:gd name="T1" fmla="*/ 0 h 3107"/>
                  <a:gd name="T2" fmla="*/ 133 w 5732"/>
                  <a:gd name="T3" fmla="*/ 328 h 3107"/>
                  <a:gd name="T4" fmla="*/ 0 w 5732"/>
                  <a:gd name="T5" fmla="*/ 666 h 3107"/>
                  <a:gd name="T6" fmla="*/ 83 w 5732"/>
                  <a:gd name="T7" fmla="*/ 1221 h 3107"/>
                  <a:gd name="T8" fmla="*/ 413 w 5732"/>
                  <a:gd name="T9" fmla="*/ 1515 h 3107"/>
                  <a:gd name="T10" fmla="*/ 881 w 5732"/>
                  <a:gd name="T11" fmla="*/ 1700 h 3107"/>
                  <a:gd name="T12" fmla="*/ 1440 w 5732"/>
                  <a:gd name="T13" fmla="*/ 1651 h 3107"/>
                  <a:gd name="T14" fmla="*/ 1755 w 5732"/>
                  <a:gd name="T15" fmla="*/ 1940 h 3107"/>
                  <a:gd name="T16" fmla="*/ 1653 w 5732"/>
                  <a:gd name="T17" fmla="*/ 2126 h 3107"/>
                  <a:gd name="T18" fmla="*/ 1136 w 5732"/>
                  <a:gd name="T19" fmla="*/ 2142 h 3107"/>
                  <a:gd name="T20" fmla="*/ 911 w 5732"/>
                  <a:gd name="T21" fmla="*/ 2021 h 3107"/>
                  <a:gd name="T22" fmla="*/ 739 w 5732"/>
                  <a:gd name="T23" fmla="*/ 2142 h 3107"/>
                  <a:gd name="T24" fmla="*/ 954 w 5732"/>
                  <a:gd name="T25" fmla="*/ 2524 h 3107"/>
                  <a:gd name="T26" fmla="*/ 973 w 5732"/>
                  <a:gd name="T27" fmla="*/ 2905 h 3107"/>
                  <a:gd name="T28" fmla="*/ 1511 w 5732"/>
                  <a:gd name="T29" fmla="*/ 3107 h 3107"/>
                  <a:gd name="T30" fmla="*/ 1644 w 5732"/>
                  <a:gd name="T31" fmla="*/ 2922 h 3107"/>
                  <a:gd name="T32" fmla="*/ 2077 w 5732"/>
                  <a:gd name="T33" fmla="*/ 2797 h 3107"/>
                  <a:gd name="T34" fmla="*/ 2610 w 5732"/>
                  <a:gd name="T35" fmla="*/ 2962 h 3107"/>
                  <a:gd name="T36" fmla="*/ 3222 w 5732"/>
                  <a:gd name="T37" fmla="*/ 2812 h 3107"/>
                  <a:gd name="T38" fmla="*/ 3443 w 5732"/>
                  <a:gd name="T39" fmla="*/ 2922 h 3107"/>
                  <a:gd name="T40" fmla="*/ 3861 w 5732"/>
                  <a:gd name="T41" fmla="*/ 2648 h 3107"/>
                  <a:gd name="T42" fmla="*/ 4125 w 5732"/>
                  <a:gd name="T43" fmla="*/ 2311 h 3107"/>
                  <a:gd name="T44" fmla="*/ 4369 w 5732"/>
                  <a:gd name="T45" fmla="*/ 2318 h 3107"/>
                  <a:gd name="T46" fmla="*/ 4554 w 5732"/>
                  <a:gd name="T47" fmla="*/ 2445 h 3107"/>
                  <a:gd name="T48" fmla="*/ 5015 w 5732"/>
                  <a:gd name="T49" fmla="*/ 2142 h 3107"/>
                  <a:gd name="T50" fmla="*/ 5404 w 5732"/>
                  <a:gd name="T51" fmla="*/ 2185 h 3107"/>
                  <a:gd name="T52" fmla="*/ 5732 w 5732"/>
                  <a:gd name="T53" fmla="*/ 2069 h 3107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0" t="0" r="r" b="b"/>
                <a:pathLst>
                  <a:path w="5732" h="3107">
                    <a:moveTo>
                      <a:pt x="81" y="0"/>
                    </a:moveTo>
                    <a:lnTo>
                      <a:pt x="133" y="328"/>
                    </a:lnTo>
                    <a:lnTo>
                      <a:pt x="0" y="666"/>
                    </a:lnTo>
                    <a:lnTo>
                      <a:pt x="83" y="1221"/>
                    </a:lnTo>
                    <a:lnTo>
                      <a:pt x="413" y="1515"/>
                    </a:lnTo>
                    <a:lnTo>
                      <a:pt x="881" y="1700"/>
                    </a:lnTo>
                    <a:lnTo>
                      <a:pt x="1440" y="1651"/>
                    </a:lnTo>
                    <a:lnTo>
                      <a:pt x="1755" y="1940"/>
                    </a:lnTo>
                    <a:lnTo>
                      <a:pt x="1653" y="2126"/>
                    </a:lnTo>
                    <a:lnTo>
                      <a:pt x="1136" y="2142"/>
                    </a:lnTo>
                    <a:lnTo>
                      <a:pt x="911" y="2021"/>
                    </a:lnTo>
                    <a:lnTo>
                      <a:pt x="739" y="2142"/>
                    </a:lnTo>
                    <a:lnTo>
                      <a:pt x="954" y="2524"/>
                    </a:lnTo>
                    <a:lnTo>
                      <a:pt x="973" y="2905"/>
                    </a:lnTo>
                    <a:lnTo>
                      <a:pt x="1511" y="3107"/>
                    </a:lnTo>
                    <a:lnTo>
                      <a:pt x="1644" y="2922"/>
                    </a:lnTo>
                    <a:lnTo>
                      <a:pt x="2077" y="2797"/>
                    </a:lnTo>
                    <a:lnTo>
                      <a:pt x="2610" y="2962"/>
                    </a:lnTo>
                    <a:lnTo>
                      <a:pt x="3222" y="2812"/>
                    </a:lnTo>
                    <a:lnTo>
                      <a:pt x="3443" y="2922"/>
                    </a:lnTo>
                    <a:lnTo>
                      <a:pt x="3861" y="2648"/>
                    </a:lnTo>
                    <a:lnTo>
                      <a:pt x="4125" y="2311"/>
                    </a:lnTo>
                    <a:lnTo>
                      <a:pt x="4369" y="2318"/>
                    </a:lnTo>
                    <a:lnTo>
                      <a:pt x="4554" y="2445"/>
                    </a:lnTo>
                    <a:lnTo>
                      <a:pt x="5015" y="2142"/>
                    </a:lnTo>
                    <a:lnTo>
                      <a:pt x="5404" y="2185"/>
                    </a:lnTo>
                    <a:lnTo>
                      <a:pt x="5732" y="2069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 sz="1800"/>
              </a:p>
            </p:txBody>
          </p:sp>
          <p:sp>
            <p:nvSpPr>
              <p:cNvPr id="1172" name="Freeform 7"/>
              <p:cNvSpPr>
                <a:spLocks/>
              </p:cNvSpPr>
              <p:nvPr userDrawn="1"/>
            </p:nvSpPr>
            <p:spPr bwMode="hidden">
              <a:xfrm>
                <a:off x="242" y="1145"/>
                <a:ext cx="5512" cy="2760"/>
              </a:xfrm>
              <a:custGeom>
                <a:avLst/>
                <a:gdLst>
                  <a:gd name="T0" fmla="*/ 240 w 5512"/>
                  <a:gd name="T1" fmla="*/ 0 h 2760"/>
                  <a:gd name="T2" fmla="*/ 0 w 5512"/>
                  <a:gd name="T3" fmla="*/ 336 h 2760"/>
                  <a:gd name="T4" fmla="*/ 82 w 5512"/>
                  <a:gd name="T5" fmla="*/ 821 h 2760"/>
                  <a:gd name="T6" fmla="*/ 243 w 5512"/>
                  <a:gd name="T7" fmla="*/ 873 h 2760"/>
                  <a:gd name="T8" fmla="*/ 473 w 5512"/>
                  <a:gd name="T9" fmla="*/ 1087 h 2760"/>
                  <a:gd name="T10" fmla="*/ 557 w 5512"/>
                  <a:gd name="T11" fmla="*/ 1441 h 2760"/>
                  <a:gd name="T12" fmla="*/ 839 w 5512"/>
                  <a:gd name="T13" fmla="*/ 1499 h 2760"/>
                  <a:gd name="T14" fmla="*/ 1258 w 5512"/>
                  <a:gd name="T15" fmla="*/ 1349 h 2760"/>
                  <a:gd name="T16" fmla="*/ 1307 w 5512"/>
                  <a:gd name="T17" fmla="*/ 1493 h 2760"/>
                  <a:gd name="T18" fmla="*/ 1621 w 5512"/>
                  <a:gd name="T19" fmla="*/ 1513 h 2760"/>
                  <a:gd name="T20" fmla="*/ 1862 w 5512"/>
                  <a:gd name="T21" fmla="*/ 1865 h 2760"/>
                  <a:gd name="T22" fmla="*/ 1668 w 5512"/>
                  <a:gd name="T23" fmla="*/ 2166 h 2760"/>
                  <a:gd name="T24" fmla="*/ 1308 w 5512"/>
                  <a:gd name="T25" fmla="*/ 2217 h 2760"/>
                  <a:gd name="T26" fmla="*/ 992 w 5512"/>
                  <a:gd name="T27" fmla="*/ 2172 h 2760"/>
                  <a:gd name="T28" fmla="*/ 903 w 5512"/>
                  <a:gd name="T29" fmla="*/ 2244 h 2760"/>
                  <a:gd name="T30" fmla="*/ 1008 w 5512"/>
                  <a:gd name="T31" fmla="*/ 2415 h 2760"/>
                  <a:gd name="T32" fmla="*/ 992 w 5512"/>
                  <a:gd name="T33" fmla="*/ 2538 h 2760"/>
                  <a:gd name="T34" fmla="*/ 1137 w 5512"/>
                  <a:gd name="T35" fmla="*/ 2760 h 2760"/>
                  <a:gd name="T36" fmla="*/ 1661 w 5512"/>
                  <a:gd name="T37" fmla="*/ 2623 h 2760"/>
                  <a:gd name="T38" fmla="*/ 1725 w 5512"/>
                  <a:gd name="T39" fmla="*/ 2492 h 2760"/>
                  <a:gd name="T40" fmla="*/ 1895 w 5512"/>
                  <a:gd name="T41" fmla="*/ 2551 h 2760"/>
                  <a:gd name="T42" fmla="*/ 2338 w 5512"/>
                  <a:gd name="T43" fmla="*/ 2448 h 2760"/>
                  <a:gd name="T44" fmla="*/ 2443 w 5512"/>
                  <a:gd name="T45" fmla="*/ 2714 h 2760"/>
                  <a:gd name="T46" fmla="*/ 2870 w 5512"/>
                  <a:gd name="T47" fmla="*/ 2541 h 2760"/>
                  <a:gd name="T48" fmla="*/ 3264 w 5512"/>
                  <a:gd name="T49" fmla="*/ 2591 h 2760"/>
                  <a:gd name="T50" fmla="*/ 3522 w 5512"/>
                  <a:gd name="T51" fmla="*/ 2427 h 2760"/>
                  <a:gd name="T52" fmla="*/ 3594 w 5512"/>
                  <a:gd name="T53" fmla="*/ 2081 h 2760"/>
                  <a:gd name="T54" fmla="*/ 4013 w 5512"/>
                  <a:gd name="T55" fmla="*/ 2087 h 2760"/>
                  <a:gd name="T56" fmla="*/ 4070 w 5512"/>
                  <a:gd name="T57" fmla="*/ 1924 h 2760"/>
                  <a:gd name="T58" fmla="*/ 4239 w 5512"/>
                  <a:gd name="T59" fmla="*/ 1931 h 2760"/>
                  <a:gd name="T60" fmla="*/ 4465 w 5512"/>
                  <a:gd name="T61" fmla="*/ 2094 h 2760"/>
                  <a:gd name="T62" fmla="*/ 4836 w 5512"/>
                  <a:gd name="T63" fmla="*/ 1814 h 2760"/>
                  <a:gd name="T64" fmla="*/ 5225 w 5512"/>
                  <a:gd name="T65" fmla="*/ 1785 h 2760"/>
                  <a:gd name="T66" fmla="*/ 5367 w 5512"/>
                  <a:gd name="T67" fmla="*/ 1571 h 2760"/>
                  <a:gd name="T68" fmla="*/ 5512 w 5512"/>
                  <a:gd name="T69" fmla="*/ 1585 h 2760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0" t="0" r="r" b="b"/>
                <a:pathLst>
                  <a:path w="5512" h="2760">
                    <a:moveTo>
                      <a:pt x="240" y="0"/>
                    </a:moveTo>
                    <a:lnTo>
                      <a:pt x="0" y="336"/>
                    </a:lnTo>
                    <a:lnTo>
                      <a:pt x="82" y="821"/>
                    </a:lnTo>
                    <a:lnTo>
                      <a:pt x="243" y="873"/>
                    </a:lnTo>
                    <a:lnTo>
                      <a:pt x="473" y="1087"/>
                    </a:lnTo>
                    <a:lnTo>
                      <a:pt x="557" y="1441"/>
                    </a:lnTo>
                    <a:lnTo>
                      <a:pt x="839" y="1499"/>
                    </a:lnTo>
                    <a:lnTo>
                      <a:pt x="1258" y="1349"/>
                    </a:lnTo>
                    <a:lnTo>
                      <a:pt x="1307" y="1493"/>
                    </a:lnTo>
                    <a:lnTo>
                      <a:pt x="1621" y="1513"/>
                    </a:lnTo>
                    <a:lnTo>
                      <a:pt x="1862" y="1865"/>
                    </a:lnTo>
                    <a:lnTo>
                      <a:pt x="1668" y="2166"/>
                    </a:lnTo>
                    <a:lnTo>
                      <a:pt x="1308" y="2217"/>
                    </a:lnTo>
                    <a:lnTo>
                      <a:pt x="992" y="2172"/>
                    </a:lnTo>
                    <a:lnTo>
                      <a:pt x="903" y="2244"/>
                    </a:lnTo>
                    <a:lnTo>
                      <a:pt x="1008" y="2415"/>
                    </a:lnTo>
                    <a:lnTo>
                      <a:pt x="992" y="2538"/>
                    </a:lnTo>
                    <a:lnTo>
                      <a:pt x="1137" y="2760"/>
                    </a:lnTo>
                    <a:lnTo>
                      <a:pt x="1661" y="2623"/>
                    </a:lnTo>
                    <a:lnTo>
                      <a:pt x="1725" y="2492"/>
                    </a:lnTo>
                    <a:lnTo>
                      <a:pt x="1895" y="2551"/>
                    </a:lnTo>
                    <a:lnTo>
                      <a:pt x="2338" y="2448"/>
                    </a:lnTo>
                    <a:lnTo>
                      <a:pt x="2443" y="2714"/>
                    </a:lnTo>
                    <a:lnTo>
                      <a:pt x="2870" y="2541"/>
                    </a:lnTo>
                    <a:lnTo>
                      <a:pt x="3264" y="2591"/>
                    </a:lnTo>
                    <a:lnTo>
                      <a:pt x="3522" y="2427"/>
                    </a:lnTo>
                    <a:lnTo>
                      <a:pt x="3594" y="2081"/>
                    </a:lnTo>
                    <a:lnTo>
                      <a:pt x="4013" y="2087"/>
                    </a:lnTo>
                    <a:lnTo>
                      <a:pt x="4070" y="1924"/>
                    </a:lnTo>
                    <a:lnTo>
                      <a:pt x="4239" y="1931"/>
                    </a:lnTo>
                    <a:lnTo>
                      <a:pt x="4465" y="2094"/>
                    </a:lnTo>
                    <a:lnTo>
                      <a:pt x="4836" y="1814"/>
                    </a:lnTo>
                    <a:lnTo>
                      <a:pt x="5225" y="1785"/>
                    </a:lnTo>
                    <a:lnTo>
                      <a:pt x="5367" y="1571"/>
                    </a:lnTo>
                    <a:lnTo>
                      <a:pt x="5512" y="1585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 sz="1800"/>
              </a:p>
            </p:txBody>
          </p:sp>
          <p:sp>
            <p:nvSpPr>
              <p:cNvPr id="1173" name="Freeform 8"/>
              <p:cNvSpPr>
                <a:spLocks/>
              </p:cNvSpPr>
              <p:nvPr userDrawn="1"/>
            </p:nvSpPr>
            <p:spPr bwMode="hidden">
              <a:xfrm>
                <a:off x="4840" y="984"/>
                <a:ext cx="790" cy="1189"/>
              </a:xfrm>
              <a:custGeom>
                <a:avLst/>
                <a:gdLst>
                  <a:gd name="T0" fmla="*/ 139 w 790"/>
                  <a:gd name="T1" fmla="*/ 0 h 1189"/>
                  <a:gd name="T2" fmla="*/ 210 w 790"/>
                  <a:gd name="T3" fmla="*/ 233 h 1189"/>
                  <a:gd name="T4" fmla="*/ 159 w 790"/>
                  <a:gd name="T5" fmla="*/ 643 h 1189"/>
                  <a:gd name="T6" fmla="*/ 454 w 790"/>
                  <a:gd name="T7" fmla="*/ 771 h 1189"/>
                  <a:gd name="T8" fmla="*/ 605 w 790"/>
                  <a:gd name="T9" fmla="*/ 1046 h 1189"/>
                  <a:gd name="T10" fmla="*/ 790 w 790"/>
                  <a:gd name="T11" fmla="*/ 1189 h 1189"/>
                  <a:gd name="T12" fmla="*/ 540 w 790"/>
                  <a:gd name="T13" fmla="*/ 1111 h 1189"/>
                  <a:gd name="T14" fmla="*/ 363 w 790"/>
                  <a:gd name="T15" fmla="*/ 883 h 1189"/>
                  <a:gd name="T16" fmla="*/ 139 w 790"/>
                  <a:gd name="T17" fmla="*/ 852 h 1189"/>
                  <a:gd name="T18" fmla="*/ 0 w 790"/>
                  <a:gd name="T19" fmla="*/ 499 h 1189"/>
                  <a:gd name="T20" fmla="*/ 48 w 790"/>
                  <a:gd name="T21" fmla="*/ 209 h 1189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790" h="1189">
                    <a:moveTo>
                      <a:pt x="139" y="0"/>
                    </a:moveTo>
                    <a:lnTo>
                      <a:pt x="210" y="233"/>
                    </a:lnTo>
                    <a:lnTo>
                      <a:pt x="159" y="643"/>
                    </a:lnTo>
                    <a:lnTo>
                      <a:pt x="454" y="771"/>
                    </a:lnTo>
                    <a:lnTo>
                      <a:pt x="605" y="1046"/>
                    </a:lnTo>
                    <a:lnTo>
                      <a:pt x="790" y="1189"/>
                    </a:lnTo>
                    <a:lnTo>
                      <a:pt x="540" y="1111"/>
                    </a:lnTo>
                    <a:lnTo>
                      <a:pt x="363" y="883"/>
                    </a:lnTo>
                    <a:lnTo>
                      <a:pt x="139" y="852"/>
                    </a:lnTo>
                    <a:lnTo>
                      <a:pt x="0" y="499"/>
                    </a:lnTo>
                    <a:lnTo>
                      <a:pt x="48" y="209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 sz="1800"/>
              </a:p>
            </p:txBody>
          </p:sp>
          <p:sp>
            <p:nvSpPr>
              <p:cNvPr id="1174" name="Freeform 9"/>
              <p:cNvSpPr>
                <a:spLocks/>
              </p:cNvSpPr>
              <p:nvPr userDrawn="1"/>
            </p:nvSpPr>
            <p:spPr bwMode="hidden">
              <a:xfrm>
                <a:off x="5173" y="896"/>
                <a:ext cx="579" cy="1117"/>
              </a:xfrm>
              <a:custGeom>
                <a:avLst/>
                <a:gdLst>
                  <a:gd name="T0" fmla="*/ 0 w 579"/>
                  <a:gd name="T1" fmla="*/ 0 h 1117"/>
                  <a:gd name="T2" fmla="*/ 128 w 579"/>
                  <a:gd name="T3" fmla="*/ 328 h 1117"/>
                  <a:gd name="T4" fmla="*/ 9 w 579"/>
                  <a:gd name="T5" fmla="*/ 659 h 1117"/>
                  <a:gd name="T6" fmla="*/ 40 w 579"/>
                  <a:gd name="T7" fmla="*/ 763 h 1117"/>
                  <a:gd name="T8" fmla="*/ 234 w 579"/>
                  <a:gd name="T9" fmla="*/ 739 h 1117"/>
                  <a:gd name="T10" fmla="*/ 344 w 579"/>
                  <a:gd name="T11" fmla="*/ 1055 h 1117"/>
                  <a:gd name="T12" fmla="*/ 579 w 579"/>
                  <a:gd name="T13" fmla="*/ 1117 h 111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579" h="1117">
                    <a:moveTo>
                      <a:pt x="0" y="0"/>
                    </a:moveTo>
                    <a:lnTo>
                      <a:pt x="128" y="328"/>
                    </a:lnTo>
                    <a:lnTo>
                      <a:pt x="9" y="659"/>
                    </a:lnTo>
                    <a:lnTo>
                      <a:pt x="40" y="763"/>
                    </a:lnTo>
                    <a:lnTo>
                      <a:pt x="234" y="739"/>
                    </a:lnTo>
                    <a:lnTo>
                      <a:pt x="344" y="1055"/>
                    </a:lnTo>
                    <a:lnTo>
                      <a:pt x="579" y="1117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 sz="1800"/>
              </a:p>
            </p:txBody>
          </p:sp>
          <p:sp>
            <p:nvSpPr>
              <p:cNvPr id="1175" name="Freeform 10"/>
              <p:cNvSpPr>
                <a:spLocks/>
              </p:cNvSpPr>
              <p:nvPr userDrawn="1"/>
            </p:nvSpPr>
            <p:spPr bwMode="hidden">
              <a:xfrm>
                <a:off x="3291" y="968"/>
                <a:ext cx="2471" cy="2396"/>
              </a:xfrm>
              <a:custGeom>
                <a:avLst/>
                <a:gdLst>
                  <a:gd name="T0" fmla="*/ 1118 w 2471"/>
                  <a:gd name="T1" fmla="*/ 0 h 2396"/>
                  <a:gd name="T2" fmla="*/ 1179 w 2471"/>
                  <a:gd name="T3" fmla="*/ 225 h 2396"/>
                  <a:gd name="T4" fmla="*/ 1393 w 2471"/>
                  <a:gd name="T5" fmla="*/ 339 h 2396"/>
                  <a:gd name="T6" fmla="*/ 1404 w 2471"/>
                  <a:gd name="T7" fmla="*/ 548 h 2396"/>
                  <a:gd name="T8" fmla="*/ 1342 w 2471"/>
                  <a:gd name="T9" fmla="*/ 732 h 2396"/>
                  <a:gd name="T10" fmla="*/ 1434 w 2471"/>
                  <a:gd name="T11" fmla="*/ 925 h 2396"/>
                  <a:gd name="T12" fmla="*/ 1455 w 2471"/>
                  <a:gd name="T13" fmla="*/ 1109 h 2396"/>
                  <a:gd name="T14" fmla="*/ 1311 w 2471"/>
                  <a:gd name="T15" fmla="*/ 1142 h 2396"/>
                  <a:gd name="T16" fmla="*/ 926 w 2471"/>
                  <a:gd name="T17" fmla="*/ 1384 h 2396"/>
                  <a:gd name="T18" fmla="*/ 975 w 2471"/>
                  <a:gd name="T19" fmla="*/ 1456 h 2396"/>
                  <a:gd name="T20" fmla="*/ 956 w 2471"/>
                  <a:gd name="T21" fmla="*/ 1624 h 2396"/>
                  <a:gd name="T22" fmla="*/ 782 w 2471"/>
                  <a:gd name="T23" fmla="*/ 1817 h 2396"/>
                  <a:gd name="T24" fmla="*/ 539 w 2471"/>
                  <a:gd name="T25" fmla="*/ 1978 h 2396"/>
                  <a:gd name="T26" fmla="*/ 152 w 2471"/>
                  <a:gd name="T27" fmla="*/ 2026 h 2396"/>
                  <a:gd name="T28" fmla="*/ 19 w 2471"/>
                  <a:gd name="T29" fmla="*/ 2251 h 2396"/>
                  <a:gd name="T30" fmla="*/ 0 w 2471"/>
                  <a:gd name="T31" fmla="*/ 2396 h 2396"/>
                  <a:gd name="T32" fmla="*/ 213 w 2471"/>
                  <a:gd name="T33" fmla="*/ 2179 h 2396"/>
                  <a:gd name="T34" fmla="*/ 629 w 2471"/>
                  <a:gd name="T35" fmla="*/ 2090 h 2396"/>
                  <a:gd name="T36" fmla="*/ 894 w 2471"/>
                  <a:gd name="T37" fmla="*/ 1906 h 2396"/>
                  <a:gd name="T38" fmla="*/ 1230 w 2471"/>
                  <a:gd name="T39" fmla="*/ 1986 h 2396"/>
                  <a:gd name="T40" fmla="*/ 1668 w 2471"/>
                  <a:gd name="T41" fmla="*/ 1906 h 2396"/>
                  <a:gd name="T42" fmla="*/ 1983 w 2471"/>
                  <a:gd name="T43" fmla="*/ 1745 h 2396"/>
                  <a:gd name="T44" fmla="*/ 2014 w 2471"/>
                  <a:gd name="T45" fmla="*/ 1600 h 2396"/>
                  <a:gd name="T46" fmla="*/ 2237 w 2471"/>
                  <a:gd name="T47" fmla="*/ 1496 h 2396"/>
                  <a:gd name="T48" fmla="*/ 2359 w 2471"/>
                  <a:gd name="T49" fmla="*/ 1552 h 2396"/>
                  <a:gd name="T50" fmla="*/ 2471 w 2471"/>
                  <a:gd name="T51" fmla="*/ 1479 h 239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2471" h="2396">
                    <a:moveTo>
                      <a:pt x="1118" y="0"/>
                    </a:moveTo>
                    <a:lnTo>
                      <a:pt x="1179" y="225"/>
                    </a:lnTo>
                    <a:lnTo>
                      <a:pt x="1393" y="339"/>
                    </a:lnTo>
                    <a:lnTo>
                      <a:pt x="1404" y="548"/>
                    </a:lnTo>
                    <a:lnTo>
                      <a:pt x="1342" y="732"/>
                    </a:lnTo>
                    <a:lnTo>
                      <a:pt x="1434" y="925"/>
                    </a:lnTo>
                    <a:lnTo>
                      <a:pt x="1455" y="1109"/>
                    </a:lnTo>
                    <a:lnTo>
                      <a:pt x="1311" y="1142"/>
                    </a:lnTo>
                    <a:lnTo>
                      <a:pt x="926" y="1384"/>
                    </a:lnTo>
                    <a:lnTo>
                      <a:pt x="975" y="1456"/>
                    </a:lnTo>
                    <a:lnTo>
                      <a:pt x="956" y="1624"/>
                    </a:lnTo>
                    <a:lnTo>
                      <a:pt x="782" y="1817"/>
                    </a:lnTo>
                    <a:lnTo>
                      <a:pt x="539" y="1978"/>
                    </a:lnTo>
                    <a:lnTo>
                      <a:pt x="152" y="2026"/>
                    </a:lnTo>
                    <a:lnTo>
                      <a:pt x="19" y="2251"/>
                    </a:lnTo>
                    <a:lnTo>
                      <a:pt x="0" y="2396"/>
                    </a:lnTo>
                    <a:lnTo>
                      <a:pt x="213" y="2179"/>
                    </a:lnTo>
                    <a:lnTo>
                      <a:pt x="629" y="2090"/>
                    </a:lnTo>
                    <a:lnTo>
                      <a:pt x="894" y="1906"/>
                    </a:lnTo>
                    <a:lnTo>
                      <a:pt x="1230" y="1986"/>
                    </a:lnTo>
                    <a:lnTo>
                      <a:pt x="1668" y="1906"/>
                    </a:lnTo>
                    <a:lnTo>
                      <a:pt x="1983" y="1745"/>
                    </a:lnTo>
                    <a:lnTo>
                      <a:pt x="2014" y="1600"/>
                    </a:lnTo>
                    <a:lnTo>
                      <a:pt x="2237" y="1496"/>
                    </a:lnTo>
                    <a:lnTo>
                      <a:pt x="2359" y="1552"/>
                    </a:lnTo>
                    <a:lnTo>
                      <a:pt x="2471" y="1479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 sz="1800"/>
              </a:p>
            </p:txBody>
          </p:sp>
          <p:sp>
            <p:nvSpPr>
              <p:cNvPr id="1176" name="Freeform 11"/>
              <p:cNvSpPr>
                <a:spLocks/>
              </p:cNvSpPr>
              <p:nvPr userDrawn="1"/>
            </p:nvSpPr>
            <p:spPr bwMode="hidden">
              <a:xfrm>
                <a:off x="2366" y="1067"/>
                <a:ext cx="1399" cy="1349"/>
              </a:xfrm>
              <a:custGeom>
                <a:avLst/>
                <a:gdLst>
                  <a:gd name="T0" fmla="*/ 620 w 1399"/>
                  <a:gd name="T1" fmla="*/ 155 h 1349"/>
                  <a:gd name="T2" fmla="*/ 421 w 1399"/>
                  <a:gd name="T3" fmla="*/ 155 h 1349"/>
                  <a:gd name="T4" fmla="*/ 205 w 1399"/>
                  <a:gd name="T5" fmla="*/ 507 h 1349"/>
                  <a:gd name="T6" fmla="*/ 0 w 1399"/>
                  <a:gd name="T7" fmla="*/ 673 h 1349"/>
                  <a:gd name="T8" fmla="*/ 487 w 1399"/>
                  <a:gd name="T9" fmla="*/ 783 h 1349"/>
                  <a:gd name="T10" fmla="*/ 425 w 1399"/>
                  <a:gd name="T11" fmla="*/ 1009 h 1349"/>
                  <a:gd name="T12" fmla="*/ 617 w 1399"/>
                  <a:gd name="T13" fmla="*/ 1086 h 1349"/>
                  <a:gd name="T14" fmla="*/ 498 w 1399"/>
                  <a:gd name="T15" fmla="*/ 1349 h 1349"/>
                  <a:gd name="T16" fmla="*/ 961 w 1399"/>
                  <a:gd name="T17" fmla="*/ 1035 h 1349"/>
                  <a:gd name="T18" fmla="*/ 926 w 1399"/>
                  <a:gd name="T19" fmla="*/ 776 h 1349"/>
                  <a:gd name="T20" fmla="*/ 1181 w 1399"/>
                  <a:gd name="T21" fmla="*/ 749 h 1349"/>
                  <a:gd name="T22" fmla="*/ 1399 w 1399"/>
                  <a:gd name="T23" fmla="*/ 601 h 1349"/>
                  <a:gd name="T24" fmla="*/ 1315 w 1399"/>
                  <a:gd name="T25" fmla="*/ 416 h 1349"/>
                  <a:gd name="T26" fmla="*/ 1341 w 1399"/>
                  <a:gd name="T27" fmla="*/ 196 h 1349"/>
                  <a:gd name="T28" fmla="*/ 1171 w 1399"/>
                  <a:gd name="T29" fmla="*/ 164 h 1349"/>
                  <a:gd name="T30" fmla="*/ 928 w 1399"/>
                  <a:gd name="T31" fmla="*/ 0 h 1349"/>
                  <a:gd name="T32" fmla="*/ 620 w 1399"/>
                  <a:gd name="T33" fmla="*/ 155 h 1349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1399" h="1349">
                    <a:moveTo>
                      <a:pt x="620" y="155"/>
                    </a:moveTo>
                    <a:lnTo>
                      <a:pt x="421" y="155"/>
                    </a:lnTo>
                    <a:lnTo>
                      <a:pt x="205" y="507"/>
                    </a:lnTo>
                    <a:lnTo>
                      <a:pt x="0" y="673"/>
                    </a:lnTo>
                    <a:lnTo>
                      <a:pt x="487" y="783"/>
                    </a:lnTo>
                    <a:lnTo>
                      <a:pt x="425" y="1009"/>
                    </a:lnTo>
                    <a:lnTo>
                      <a:pt x="617" y="1086"/>
                    </a:lnTo>
                    <a:lnTo>
                      <a:pt x="498" y="1349"/>
                    </a:lnTo>
                    <a:lnTo>
                      <a:pt x="961" y="1035"/>
                    </a:lnTo>
                    <a:lnTo>
                      <a:pt x="926" y="776"/>
                    </a:lnTo>
                    <a:lnTo>
                      <a:pt x="1181" y="749"/>
                    </a:lnTo>
                    <a:lnTo>
                      <a:pt x="1399" y="601"/>
                    </a:lnTo>
                    <a:lnTo>
                      <a:pt x="1315" y="416"/>
                    </a:lnTo>
                    <a:lnTo>
                      <a:pt x="1341" y="196"/>
                    </a:lnTo>
                    <a:lnTo>
                      <a:pt x="1171" y="164"/>
                    </a:lnTo>
                    <a:lnTo>
                      <a:pt x="928" y="0"/>
                    </a:lnTo>
                    <a:lnTo>
                      <a:pt x="620" y="155"/>
                    </a:lnTo>
                    <a:close/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 sz="1800"/>
              </a:p>
            </p:txBody>
          </p:sp>
          <p:sp>
            <p:nvSpPr>
              <p:cNvPr id="1177" name="Freeform 12"/>
              <p:cNvSpPr>
                <a:spLocks/>
              </p:cNvSpPr>
              <p:nvPr userDrawn="1"/>
            </p:nvSpPr>
            <p:spPr bwMode="hidden">
              <a:xfrm>
                <a:off x="4275" y="2031"/>
                <a:ext cx="1256" cy="810"/>
              </a:xfrm>
              <a:custGeom>
                <a:avLst/>
                <a:gdLst>
                  <a:gd name="T0" fmla="*/ 719 w 1256"/>
                  <a:gd name="T1" fmla="*/ 183 h 810"/>
                  <a:gd name="T2" fmla="*/ 760 w 1256"/>
                  <a:gd name="T3" fmla="*/ 33 h 810"/>
                  <a:gd name="T4" fmla="*/ 884 w 1256"/>
                  <a:gd name="T5" fmla="*/ 0 h 810"/>
                  <a:gd name="T6" fmla="*/ 983 w 1256"/>
                  <a:gd name="T7" fmla="*/ 78 h 810"/>
                  <a:gd name="T8" fmla="*/ 1082 w 1256"/>
                  <a:gd name="T9" fmla="*/ 248 h 810"/>
                  <a:gd name="T10" fmla="*/ 1256 w 1256"/>
                  <a:gd name="T11" fmla="*/ 229 h 810"/>
                  <a:gd name="T12" fmla="*/ 1248 w 1256"/>
                  <a:gd name="T13" fmla="*/ 359 h 810"/>
                  <a:gd name="T14" fmla="*/ 1016 w 1256"/>
                  <a:gd name="T15" fmla="*/ 431 h 810"/>
                  <a:gd name="T16" fmla="*/ 879 w 1256"/>
                  <a:gd name="T17" fmla="*/ 417 h 810"/>
                  <a:gd name="T18" fmla="*/ 719 w 1256"/>
                  <a:gd name="T19" fmla="*/ 481 h 810"/>
                  <a:gd name="T20" fmla="*/ 591 w 1256"/>
                  <a:gd name="T21" fmla="*/ 633 h 810"/>
                  <a:gd name="T22" fmla="*/ 423 w 1256"/>
                  <a:gd name="T23" fmla="*/ 537 h 810"/>
                  <a:gd name="T24" fmla="*/ 256 w 1256"/>
                  <a:gd name="T25" fmla="*/ 810 h 810"/>
                  <a:gd name="T26" fmla="*/ 66 w 1256"/>
                  <a:gd name="T27" fmla="*/ 764 h 810"/>
                  <a:gd name="T28" fmla="*/ 0 w 1256"/>
                  <a:gd name="T29" fmla="*/ 601 h 810"/>
                  <a:gd name="T30" fmla="*/ 157 w 1256"/>
                  <a:gd name="T31" fmla="*/ 483 h 810"/>
                  <a:gd name="T32" fmla="*/ 248 w 1256"/>
                  <a:gd name="T33" fmla="*/ 281 h 810"/>
                  <a:gd name="T34" fmla="*/ 438 w 1256"/>
                  <a:gd name="T35" fmla="*/ 150 h 810"/>
                  <a:gd name="T36" fmla="*/ 719 w 1256"/>
                  <a:gd name="T37" fmla="*/ 189 h 810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0" t="0" r="r" b="b"/>
                <a:pathLst>
                  <a:path w="1256" h="810">
                    <a:moveTo>
                      <a:pt x="719" y="183"/>
                    </a:moveTo>
                    <a:lnTo>
                      <a:pt x="760" y="33"/>
                    </a:lnTo>
                    <a:lnTo>
                      <a:pt x="884" y="0"/>
                    </a:lnTo>
                    <a:lnTo>
                      <a:pt x="983" y="78"/>
                    </a:lnTo>
                    <a:lnTo>
                      <a:pt x="1082" y="248"/>
                    </a:lnTo>
                    <a:lnTo>
                      <a:pt x="1256" y="229"/>
                    </a:lnTo>
                    <a:lnTo>
                      <a:pt x="1248" y="359"/>
                    </a:lnTo>
                    <a:lnTo>
                      <a:pt x="1016" y="431"/>
                    </a:lnTo>
                    <a:lnTo>
                      <a:pt x="879" y="417"/>
                    </a:lnTo>
                    <a:lnTo>
                      <a:pt x="719" y="481"/>
                    </a:lnTo>
                    <a:lnTo>
                      <a:pt x="591" y="633"/>
                    </a:lnTo>
                    <a:lnTo>
                      <a:pt x="423" y="537"/>
                    </a:lnTo>
                    <a:lnTo>
                      <a:pt x="256" y="810"/>
                    </a:lnTo>
                    <a:lnTo>
                      <a:pt x="66" y="764"/>
                    </a:lnTo>
                    <a:lnTo>
                      <a:pt x="0" y="601"/>
                    </a:lnTo>
                    <a:lnTo>
                      <a:pt x="157" y="483"/>
                    </a:lnTo>
                    <a:lnTo>
                      <a:pt x="248" y="281"/>
                    </a:lnTo>
                    <a:lnTo>
                      <a:pt x="438" y="150"/>
                    </a:lnTo>
                    <a:lnTo>
                      <a:pt x="719" y="189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 sz="1800"/>
              </a:p>
            </p:txBody>
          </p:sp>
          <p:sp>
            <p:nvSpPr>
              <p:cNvPr id="1178" name="Freeform 13"/>
              <p:cNvSpPr>
                <a:spLocks/>
              </p:cNvSpPr>
              <p:nvPr userDrawn="1"/>
            </p:nvSpPr>
            <p:spPr bwMode="hidden">
              <a:xfrm>
                <a:off x="2914" y="3476"/>
                <a:ext cx="2848" cy="788"/>
              </a:xfrm>
              <a:custGeom>
                <a:avLst/>
                <a:gdLst>
                  <a:gd name="T0" fmla="*/ 2838 w 2848"/>
                  <a:gd name="T1" fmla="*/ 16 h 788"/>
                  <a:gd name="T2" fmla="*/ 2493 w 2848"/>
                  <a:gd name="T3" fmla="*/ 0 h 788"/>
                  <a:gd name="T4" fmla="*/ 2278 w 2848"/>
                  <a:gd name="T5" fmla="*/ 81 h 788"/>
                  <a:gd name="T6" fmla="*/ 1936 w 2848"/>
                  <a:gd name="T7" fmla="*/ 44 h 788"/>
                  <a:gd name="T8" fmla="*/ 1739 w 2848"/>
                  <a:gd name="T9" fmla="*/ 354 h 788"/>
                  <a:gd name="T10" fmla="*/ 1600 w 2848"/>
                  <a:gd name="T11" fmla="*/ 212 h 788"/>
                  <a:gd name="T12" fmla="*/ 1352 w 2848"/>
                  <a:gd name="T13" fmla="*/ 308 h 788"/>
                  <a:gd name="T14" fmla="*/ 1445 w 2848"/>
                  <a:gd name="T15" fmla="*/ 515 h 788"/>
                  <a:gd name="T16" fmla="*/ 1072 w 2848"/>
                  <a:gd name="T17" fmla="*/ 412 h 788"/>
                  <a:gd name="T18" fmla="*/ 888 w 2848"/>
                  <a:gd name="T19" fmla="*/ 540 h 788"/>
                  <a:gd name="T20" fmla="*/ 0 w 2848"/>
                  <a:gd name="T21" fmla="*/ 660 h 788"/>
                  <a:gd name="T22" fmla="*/ 288 w 2848"/>
                  <a:gd name="T23" fmla="*/ 788 h 788"/>
                  <a:gd name="T24" fmla="*/ 1040 w 2848"/>
                  <a:gd name="T25" fmla="*/ 676 h 788"/>
                  <a:gd name="T26" fmla="*/ 1272 w 2848"/>
                  <a:gd name="T27" fmla="*/ 748 h 788"/>
                  <a:gd name="T28" fmla="*/ 2096 w 2848"/>
                  <a:gd name="T29" fmla="*/ 691 h 788"/>
                  <a:gd name="T30" fmla="*/ 2320 w 2848"/>
                  <a:gd name="T31" fmla="*/ 748 h 788"/>
                  <a:gd name="T32" fmla="*/ 2456 w 2848"/>
                  <a:gd name="T33" fmla="*/ 596 h 788"/>
                  <a:gd name="T34" fmla="*/ 2712 w 2848"/>
                  <a:gd name="T35" fmla="*/ 716 h 788"/>
                  <a:gd name="T36" fmla="*/ 2716 w 2848"/>
                  <a:gd name="T37" fmla="*/ 339 h 788"/>
                  <a:gd name="T38" fmla="*/ 2848 w 2848"/>
                  <a:gd name="T39" fmla="*/ 258 h 788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2848" h="788">
                    <a:moveTo>
                      <a:pt x="2838" y="16"/>
                    </a:moveTo>
                    <a:lnTo>
                      <a:pt x="2493" y="0"/>
                    </a:lnTo>
                    <a:lnTo>
                      <a:pt x="2278" y="81"/>
                    </a:lnTo>
                    <a:lnTo>
                      <a:pt x="1936" y="44"/>
                    </a:lnTo>
                    <a:lnTo>
                      <a:pt x="1739" y="354"/>
                    </a:lnTo>
                    <a:lnTo>
                      <a:pt x="1600" y="212"/>
                    </a:lnTo>
                    <a:lnTo>
                      <a:pt x="1352" y="308"/>
                    </a:lnTo>
                    <a:lnTo>
                      <a:pt x="1445" y="515"/>
                    </a:lnTo>
                    <a:lnTo>
                      <a:pt x="1072" y="412"/>
                    </a:lnTo>
                    <a:lnTo>
                      <a:pt x="888" y="540"/>
                    </a:lnTo>
                    <a:lnTo>
                      <a:pt x="0" y="660"/>
                    </a:lnTo>
                    <a:lnTo>
                      <a:pt x="288" y="788"/>
                    </a:lnTo>
                    <a:lnTo>
                      <a:pt x="1040" y="676"/>
                    </a:lnTo>
                    <a:lnTo>
                      <a:pt x="1272" y="748"/>
                    </a:lnTo>
                    <a:lnTo>
                      <a:pt x="2096" y="691"/>
                    </a:lnTo>
                    <a:lnTo>
                      <a:pt x="2320" y="748"/>
                    </a:lnTo>
                    <a:lnTo>
                      <a:pt x="2456" y="596"/>
                    </a:lnTo>
                    <a:lnTo>
                      <a:pt x="2712" y="716"/>
                    </a:lnTo>
                    <a:lnTo>
                      <a:pt x="2716" y="339"/>
                    </a:lnTo>
                    <a:lnTo>
                      <a:pt x="2848" y="258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 sz="1800"/>
              </a:p>
            </p:txBody>
          </p:sp>
          <p:sp>
            <p:nvSpPr>
              <p:cNvPr id="1179" name="Freeform 14"/>
              <p:cNvSpPr>
                <a:spLocks/>
              </p:cNvSpPr>
              <p:nvPr userDrawn="1"/>
            </p:nvSpPr>
            <p:spPr bwMode="hidden">
              <a:xfrm>
                <a:off x="5443" y="922"/>
                <a:ext cx="319" cy="854"/>
              </a:xfrm>
              <a:custGeom>
                <a:avLst/>
                <a:gdLst>
                  <a:gd name="T0" fmla="*/ 0 w 319"/>
                  <a:gd name="T1" fmla="*/ 0 h 854"/>
                  <a:gd name="T2" fmla="*/ 106 w 319"/>
                  <a:gd name="T3" fmla="*/ 313 h 854"/>
                  <a:gd name="T4" fmla="*/ 106 w 319"/>
                  <a:gd name="T5" fmla="*/ 634 h 854"/>
                  <a:gd name="T6" fmla="*/ 268 w 319"/>
                  <a:gd name="T7" fmla="*/ 854 h 854"/>
                  <a:gd name="T8" fmla="*/ 278 w 319"/>
                  <a:gd name="T9" fmla="*/ 577 h 854"/>
                  <a:gd name="T10" fmla="*/ 238 w 319"/>
                  <a:gd name="T11" fmla="*/ 400 h 854"/>
                  <a:gd name="T12" fmla="*/ 319 w 319"/>
                  <a:gd name="T13" fmla="*/ 240 h 85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19" h="854">
                    <a:moveTo>
                      <a:pt x="0" y="0"/>
                    </a:moveTo>
                    <a:lnTo>
                      <a:pt x="106" y="313"/>
                    </a:lnTo>
                    <a:lnTo>
                      <a:pt x="106" y="634"/>
                    </a:lnTo>
                    <a:lnTo>
                      <a:pt x="268" y="854"/>
                    </a:lnTo>
                    <a:lnTo>
                      <a:pt x="278" y="577"/>
                    </a:lnTo>
                    <a:lnTo>
                      <a:pt x="238" y="400"/>
                    </a:lnTo>
                    <a:lnTo>
                      <a:pt x="319" y="240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 sz="1800"/>
              </a:p>
            </p:txBody>
          </p:sp>
          <p:sp>
            <p:nvSpPr>
              <p:cNvPr id="1180" name="Freeform 15"/>
              <p:cNvSpPr>
                <a:spLocks/>
              </p:cNvSpPr>
              <p:nvPr userDrawn="1"/>
            </p:nvSpPr>
            <p:spPr bwMode="hidden">
              <a:xfrm>
                <a:off x="4954" y="3568"/>
                <a:ext cx="646" cy="392"/>
              </a:xfrm>
              <a:custGeom>
                <a:avLst/>
                <a:gdLst>
                  <a:gd name="T0" fmla="*/ 504 w 646"/>
                  <a:gd name="T1" fmla="*/ 0 h 392"/>
                  <a:gd name="T2" fmla="*/ 320 w 646"/>
                  <a:gd name="T3" fmla="*/ 61 h 392"/>
                  <a:gd name="T4" fmla="*/ 238 w 646"/>
                  <a:gd name="T5" fmla="*/ 109 h 392"/>
                  <a:gd name="T6" fmla="*/ 144 w 646"/>
                  <a:gd name="T7" fmla="*/ 216 h 392"/>
                  <a:gd name="T8" fmla="*/ 0 w 646"/>
                  <a:gd name="T9" fmla="*/ 392 h 392"/>
                  <a:gd name="T10" fmla="*/ 360 w 646"/>
                  <a:gd name="T11" fmla="*/ 263 h 392"/>
                  <a:gd name="T12" fmla="*/ 432 w 646"/>
                  <a:gd name="T13" fmla="*/ 182 h 392"/>
                  <a:gd name="T14" fmla="*/ 646 w 646"/>
                  <a:gd name="T15" fmla="*/ 142 h 392"/>
                  <a:gd name="T16" fmla="*/ 504 w 646"/>
                  <a:gd name="T17" fmla="*/ 0 h 39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646" h="392">
                    <a:moveTo>
                      <a:pt x="504" y="0"/>
                    </a:moveTo>
                    <a:lnTo>
                      <a:pt x="320" y="61"/>
                    </a:lnTo>
                    <a:lnTo>
                      <a:pt x="238" y="109"/>
                    </a:lnTo>
                    <a:lnTo>
                      <a:pt x="144" y="216"/>
                    </a:lnTo>
                    <a:lnTo>
                      <a:pt x="0" y="392"/>
                    </a:lnTo>
                    <a:lnTo>
                      <a:pt x="360" y="263"/>
                    </a:lnTo>
                    <a:lnTo>
                      <a:pt x="432" y="182"/>
                    </a:lnTo>
                    <a:lnTo>
                      <a:pt x="646" y="142"/>
                    </a:lnTo>
                    <a:lnTo>
                      <a:pt x="504" y="0"/>
                    </a:lnTo>
                    <a:close/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 sz="1800"/>
              </a:p>
            </p:txBody>
          </p:sp>
          <p:sp>
            <p:nvSpPr>
              <p:cNvPr id="1181" name="Freeform 16"/>
              <p:cNvSpPr>
                <a:spLocks/>
              </p:cNvSpPr>
              <p:nvPr userDrawn="1"/>
            </p:nvSpPr>
            <p:spPr bwMode="hidden">
              <a:xfrm>
                <a:off x="50" y="2400"/>
                <a:ext cx="2736" cy="1920"/>
              </a:xfrm>
              <a:custGeom>
                <a:avLst/>
                <a:gdLst>
                  <a:gd name="T0" fmla="*/ 0 w 2736"/>
                  <a:gd name="T1" fmla="*/ 0 h 1920"/>
                  <a:gd name="T2" fmla="*/ 96 w 2736"/>
                  <a:gd name="T3" fmla="*/ 336 h 1920"/>
                  <a:gd name="T4" fmla="*/ 384 w 2736"/>
                  <a:gd name="T5" fmla="*/ 384 h 1920"/>
                  <a:gd name="T6" fmla="*/ 576 w 2736"/>
                  <a:gd name="T7" fmla="*/ 720 h 1920"/>
                  <a:gd name="T8" fmla="*/ 528 w 2736"/>
                  <a:gd name="T9" fmla="*/ 960 h 1920"/>
                  <a:gd name="T10" fmla="*/ 672 w 2736"/>
                  <a:gd name="T11" fmla="*/ 1104 h 1920"/>
                  <a:gd name="T12" fmla="*/ 576 w 2736"/>
                  <a:gd name="T13" fmla="*/ 1392 h 1920"/>
                  <a:gd name="T14" fmla="*/ 624 w 2736"/>
                  <a:gd name="T15" fmla="*/ 1632 h 1920"/>
                  <a:gd name="T16" fmla="*/ 1488 w 2736"/>
                  <a:gd name="T17" fmla="*/ 1872 h 1920"/>
                  <a:gd name="T18" fmla="*/ 1680 w 2736"/>
                  <a:gd name="T19" fmla="*/ 1728 h 1920"/>
                  <a:gd name="T20" fmla="*/ 2208 w 2736"/>
                  <a:gd name="T21" fmla="*/ 1728 h 1920"/>
                  <a:gd name="T22" fmla="*/ 2304 w 2736"/>
                  <a:gd name="T23" fmla="*/ 1632 h 1920"/>
                  <a:gd name="T24" fmla="*/ 2736 w 2736"/>
                  <a:gd name="T25" fmla="*/ 1872 h 1920"/>
                  <a:gd name="T26" fmla="*/ 2640 w 2736"/>
                  <a:gd name="T27" fmla="*/ 1920 h 1920"/>
                  <a:gd name="T28" fmla="*/ 2304 w 2736"/>
                  <a:gd name="T29" fmla="*/ 1824 h 1920"/>
                  <a:gd name="T30" fmla="*/ 2160 w 2736"/>
                  <a:gd name="T31" fmla="*/ 1872 h 1920"/>
                  <a:gd name="T32" fmla="*/ 1632 w 2736"/>
                  <a:gd name="T33" fmla="*/ 1920 h 1920"/>
                  <a:gd name="T34" fmla="*/ 1440 w 2736"/>
                  <a:gd name="T35" fmla="*/ 1920 h 1920"/>
                  <a:gd name="T36" fmla="*/ 480 w 2736"/>
                  <a:gd name="T37" fmla="*/ 1824 h 1920"/>
                  <a:gd name="T38" fmla="*/ 192 w 2736"/>
                  <a:gd name="T39" fmla="*/ 1872 h 1920"/>
                  <a:gd name="T40" fmla="*/ 96 w 2736"/>
                  <a:gd name="T41" fmla="*/ 1680 h 1920"/>
                  <a:gd name="T42" fmla="*/ 288 w 2736"/>
                  <a:gd name="T43" fmla="*/ 1440 h 1920"/>
                  <a:gd name="T44" fmla="*/ 336 w 2736"/>
                  <a:gd name="T45" fmla="*/ 1104 h 1920"/>
                  <a:gd name="T46" fmla="*/ 144 w 2736"/>
                  <a:gd name="T47" fmla="*/ 864 h 1920"/>
                  <a:gd name="T48" fmla="*/ 240 w 2736"/>
                  <a:gd name="T49" fmla="*/ 624 h 1920"/>
                  <a:gd name="T50" fmla="*/ 48 w 2736"/>
                  <a:gd name="T51" fmla="*/ 528 h 1920"/>
                  <a:gd name="T52" fmla="*/ 0 w 2736"/>
                  <a:gd name="T53" fmla="*/ 0 h 1920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0" t="0" r="r" b="b"/>
                <a:pathLst>
                  <a:path w="2736" h="1920">
                    <a:moveTo>
                      <a:pt x="0" y="0"/>
                    </a:moveTo>
                    <a:lnTo>
                      <a:pt x="96" y="336"/>
                    </a:lnTo>
                    <a:lnTo>
                      <a:pt x="384" y="384"/>
                    </a:lnTo>
                    <a:lnTo>
                      <a:pt x="576" y="720"/>
                    </a:lnTo>
                    <a:lnTo>
                      <a:pt x="528" y="960"/>
                    </a:lnTo>
                    <a:lnTo>
                      <a:pt x="672" y="1104"/>
                    </a:lnTo>
                    <a:lnTo>
                      <a:pt x="576" y="1392"/>
                    </a:lnTo>
                    <a:lnTo>
                      <a:pt x="624" y="1632"/>
                    </a:lnTo>
                    <a:lnTo>
                      <a:pt x="1488" y="1872"/>
                    </a:lnTo>
                    <a:lnTo>
                      <a:pt x="1680" y="1728"/>
                    </a:lnTo>
                    <a:lnTo>
                      <a:pt x="2208" y="1728"/>
                    </a:lnTo>
                    <a:lnTo>
                      <a:pt x="2304" y="1632"/>
                    </a:lnTo>
                    <a:lnTo>
                      <a:pt x="2736" y="1872"/>
                    </a:lnTo>
                    <a:lnTo>
                      <a:pt x="2640" y="1920"/>
                    </a:lnTo>
                    <a:lnTo>
                      <a:pt x="2304" y="1824"/>
                    </a:lnTo>
                    <a:lnTo>
                      <a:pt x="2160" y="1872"/>
                    </a:lnTo>
                    <a:lnTo>
                      <a:pt x="1632" y="1920"/>
                    </a:lnTo>
                    <a:lnTo>
                      <a:pt x="1440" y="1920"/>
                    </a:lnTo>
                    <a:lnTo>
                      <a:pt x="480" y="1824"/>
                    </a:lnTo>
                    <a:lnTo>
                      <a:pt x="192" y="1872"/>
                    </a:lnTo>
                    <a:lnTo>
                      <a:pt x="96" y="1680"/>
                    </a:lnTo>
                    <a:lnTo>
                      <a:pt x="288" y="1440"/>
                    </a:lnTo>
                    <a:lnTo>
                      <a:pt x="336" y="1104"/>
                    </a:lnTo>
                    <a:lnTo>
                      <a:pt x="144" y="864"/>
                    </a:lnTo>
                    <a:lnTo>
                      <a:pt x="240" y="624"/>
                    </a:lnTo>
                    <a:lnTo>
                      <a:pt x="48" y="528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9525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gradFill rotWithShape="0">
                      <a:gsLst>
                        <a:gs pos="0">
                          <a:schemeClr val="bg2"/>
                        </a:gs>
                        <a:gs pos="100000">
                          <a:schemeClr val="bg1"/>
                        </a:gs>
                      </a:gsLst>
                      <a:lin ang="18900000" scaled="1"/>
                    </a:gra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 sz="1800"/>
              </a:p>
            </p:txBody>
          </p:sp>
        </p:grpSp>
        <p:grpSp>
          <p:nvGrpSpPr>
            <p:cNvPr id="1033" name="Group 17"/>
            <p:cNvGrpSpPr>
              <a:grpSpLocks/>
            </p:cNvGrpSpPr>
            <p:nvPr userDrawn="1"/>
          </p:nvGrpSpPr>
          <p:grpSpPr bwMode="auto">
            <a:xfrm>
              <a:off x="0" y="2291"/>
              <a:ext cx="1385" cy="1702"/>
              <a:chOff x="0" y="2291"/>
              <a:chExt cx="1385" cy="1702"/>
            </a:xfrm>
          </p:grpSpPr>
          <p:sp>
            <p:nvSpPr>
              <p:cNvPr id="1034" name="Rectangle 18"/>
              <p:cNvSpPr>
                <a:spLocks noChangeArrowheads="1"/>
              </p:cNvSpPr>
              <p:nvPr userDrawn="1"/>
            </p:nvSpPr>
            <p:spPr bwMode="ltGray">
              <a:xfrm rot="6798887">
                <a:off x="63" y="3882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1800"/>
              </a:p>
            </p:txBody>
          </p:sp>
          <p:sp>
            <p:nvSpPr>
              <p:cNvPr id="1035" name="Rectangle 19"/>
              <p:cNvSpPr>
                <a:spLocks noChangeArrowheads="1"/>
              </p:cNvSpPr>
              <p:nvPr userDrawn="1"/>
            </p:nvSpPr>
            <p:spPr bwMode="ltGray">
              <a:xfrm rot="6798887">
                <a:off x="33" y="388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1800"/>
              </a:p>
            </p:txBody>
          </p:sp>
          <p:sp>
            <p:nvSpPr>
              <p:cNvPr id="1036" name="Rectangle 20"/>
              <p:cNvSpPr>
                <a:spLocks noChangeArrowheads="1"/>
              </p:cNvSpPr>
              <p:nvPr userDrawn="1"/>
            </p:nvSpPr>
            <p:spPr bwMode="ltGray">
              <a:xfrm rot="6798887">
                <a:off x="7" y="387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1800"/>
              </a:p>
            </p:txBody>
          </p:sp>
          <p:sp>
            <p:nvSpPr>
              <p:cNvPr id="1037" name="Rectangle 21"/>
              <p:cNvSpPr>
                <a:spLocks noChangeArrowheads="1"/>
              </p:cNvSpPr>
              <p:nvPr userDrawn="1"/>
            </p:nvSpPr>
            <p:spPr bwMode="ltGray">
              <a:xfrm rot="5999912">
                <a:off x="209" y="388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1800"/>
              </a:p>
            </p:txBody>
          </p:sp>
          <p:sp>
            <p:nvSpPr>
              <p:cNvPr id="1038" name="Rectangle 22"/>
              <p:cNvSpPr>
                <a:spLocks noChangeArrowheads="1"/>
              </p:cNvSpPr>
              <p:nvPr userDrawn="1"/>
            </p:nvSpPr>
            <p:spPr bwMode="ltGray">
              <a:xfrm rot="5999912">
                <a:off x="183" y="388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1800"/>
              </a:p>
            </p:txBody>
          </p:sp>
          <p:sp>
            <p:nvSpPr>
              <p:cNvPr id="1039" name="Rectangle 23"/>
              <p:cNvSpPr>
                <a:spLocks noChangeArrowheads="1"/>
              </p:cNvSpPr>
              <p:nvPr userDrawn="1"/>
            </p:nvSpPr>
            <p:spPr bwMode="ltGray">
              <a:xfrm rot="6250138">
                <a:off x="153" y="388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1800"/>
              </a:p>
            </p:txBody>
          </p:sp>
          <p:sp>
            <p:nvSpPr>
              <p:cNvPr id="1040" name="Rectangle 24"/>
              <p:cNvSpPr>
                <a:spLocks noChangeArrowheads="1"/>
              </p:cNvSpPr>
              <p:nvPr userDrawn="1"/>
            </p:nvSpPr>
            <p:spPr bwMode="ltGray">
              <a:xfrm rot="6238076">
                <a:off x="123" y="388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1800"/>
              </a:p>
            </p:txBody>
          </p:sp>
          <p:sp>
            <p:nvSpPr>
              <p:cNvPr id="1041" name="Rectangle 25"/>
              <p:cNvSpPr>
                <a:spLocks noChangeArrowheads="1"/>
              </p:cNvSpPr>
              <p:nvPr userDrawn="1"/>
            </p:nvSpPr>
            <p:spPr bwMode="ltGray">
              <a:xfrm rot="5380717">
                <a:off x="363" y="386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1800"/>
              </a:p>
            </p:txBody>
          </p:sp>
          <p:sp>
            <p:nvSpPr>
              <p:cNvPr id="1042" name="Rectangle 26"/>
              <p:cNvSpPr>
                <a:spLocks noChangeArrowheads="1"/>
              </p:cNvSpPr>
              <p:nvPr userDrawn="1"/>
            </p:nvSpPr>
            <p:spPr bwMode="ltGray">
              <a:xfrm rot="5380717">
                <a:off x="333" y="3872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1800"/>
              </a:p>
            </p:txBody>
          </p:sp>
          <p:sp>
            <p:nvSpPr>
              <p:cNvPr id="1043" name="Rectangle 27"/>
              <p:cNvSpPr>
                <a:spLocks noChangeArrowheads="1"/>
              </p:cNvSpPr>
              <p:nvPr userDrawn="1"/>
            </p:nvSpPr>
            <p:spPr bwMode="ltGray">
              <a:xfrm rot="5583200">
                <a:off x="303" y="387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1800"/>
              </a:p>
            </p:txBody>
          </p:sp>
          <p:sp>
            <p:nvSpPr>
              <p:cNvPr id="1044" name="Rectangle 28"/>
              <p:cNvSpPr>
                <a:spLocks noChangeArrowheads="1"/>
              </p:cNvSpPr>
              <p:nvPr userDrawn="1"/>
            </p:nvSpPr>
            <p:spPr bwMode="ltGray">
              <a:xfrm rot="5737625">
                <a:off x="271" y="3882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1800"/>
              </a:p>
            </p:txBody>
          </p:sp>
          <p:sp>
            <p:nvSpPr>
              <p:cNvPr id="1045" name="Rectangle 29"/>
              <p:cNvSpPr>
                <a:spLocks noChangeArrowheads="1"/>
              </p:cNvSpPr>
              <p:nvPr userDrawn="1"/>
            </p:nvSpPr>
            <p:spPr bwMode="ltGray">
              <a:xfrm rot="4715477">
                <a:off x="517" y="382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1800"/>
              </a:p>
            </p:txBody>
          </p:sp>
          <p:sp>
            <p:nvSpPr>
              <p:cNvPr id="1046" name="Rectangle 30"/>
              <p:cNvSpPr>
                <a:spLocks noChangeArrowheads="1"/>
              </p:cNvSpPr>
              <p:nvPr userDrawn="1"/>
            </p:nvSpPr>
            <p:spPr bwMode="ltGray">
              <a:xfrm rot="4924949">
                <a:off x="486" y="383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1800"/>
              </a:p>
            </p:txBody>
          </p:sp>
          <p:sp>
            <p:nvSpPr>
              <p:cNvPr id="1047" name="Rectangle 31"/>
              <p:cNvSpPr>
                <a:spLocks noChangeArrowheads="1"/>
              </p:cNvSpPr>
              <p:nvPr userDrawn="1"/>
            </p:nvSpPr>
            <p:spPr bwMode="ltGray">
              <a:xfrm rot="4924949">
                <a:off x="456" y="38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1800"/>
              </a:p>
            </p:txBody>
          </p:sp>
          <p:sp>
            <p:nvSpPr>
              <p:cNvPr id="1048" name="Rectangle 32"/>
              <p:cNvSpPr>
                <a:spLocks noChangeArrowheads="1"/>
              </p:cNvSpPr>
              <p:nvPr userDrawn="1"/>
            </p:nvSpPr>
            <p:spPr bwMode="ltGray">
              <a:xfrm rot="5041352">
                <a:off x="427" y="3850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1800"/>
              </a:p>
            </p:txBody>
          </p:sp>
          <p:sp>
            <p:nvSpPr>
              <p:cNvPr id="1049" name="Rectangle 33"/>
              <p:cNvSpPr>
                <a:spLocks noChangeArrowheads="1"/>
              </p:cNvSpPr>
              <p:nvPr userDrawn="1"/>
            </p:nvSpPr>
            <p:spPr bwMode="ltGray">
              <a:xfrm rot="3816889">
                <a:off x="664" y="376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1800"/>
              </a:p>
            </p:txBody>
          </p:sp>
          <p:sp>
            <p:nvSpPr>
              <p:cNvPr id="1050" name="Rectangle 34"/>
              <p:cNvSpPr>
                <a:spLocks noChangeArrowheads="1"/>
              </p:cNvSpPr>
              <p:nvPr userDrawn="1"/>
            </p:nvSpPr>
            <p:spPr bwMode="ltGray">
              <a:xfrm rot="3816889">
                <a:off x="634" y="3780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1800"/>
              </a:p>
            </p:txBody>
          </p:sp>
          <p:sp>
            <p:nvSpPr>
              <p:cNvPr id="1051" name="Rectangle 35"/>
              <p:cNvSpPr>
                <a:spLocks noChangeArrowheads="1"/>
              </p:cNvSpPr>
              <p:nvPr userDrawn="1"/>
            </p:nvSpPr>
            <p:spPr bwMode="ltGray">
              <a:xfrm rot="4104184">
                <a:off x="606" y="3790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1800"/>
              </a:p>
            </p:txBody>
          </p:sp>
          <p:sp>
            <p:nvSpPr>
              <p:cNvPr id="1052" name="Rectangle 36"/>
              <p:cNvSpPr>
                <a:spLocks noChangeArrowheads="1"/>
              </p:cNvSpPr>
              <p:nvPr userDrawn="1"/>
            </p:nvSpPr>
            <p:spPr bwMode="ltGray">
              <a:xfrm rot="4325343">
                <a:off x="575" y="380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1800"/>
              </a:p>
            </p:txBody>
          </p:sp>
          <p:sp>
            <p:nvSpPr>
              <p:cNvPr id="1053" name="Rectangle 37"/>
              <p:cNvSpPr>
                <a:spLocks noChangeArrowheads="1"/>
              </p:cNvSpPr>
              <p:nvPr userDrawn="1"/>
            </p:nvSpPr>
            <p:spPr bwMode="ltGray">
              <a:xfrm rot="3368036">
                <a:off x="800" y="368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1800"/>
              </a:p>
            </p:txBody>
          </p:sp>
          <p:sp>
            <p:nvSpPr>
              <p:cNvPr id="1054" name="Rectangle 38"/>
              <p:cNvSpPr>
                <a:spLocks noChangeArrowheads="1"/>
              </p:cNvSpPr>
              <p:nvPr userDrawn="1"/>
            </p:nvSpPr>
            <p:spPr bwMode="ltGray">
              <a:xfrm rot="3368036">
                <a:off x="772" y="369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1800"/>
              </a:p>
            </p:txBody>
          </p:sp>
          <p:sp>
            <p:nvSpPr>
              <p:cNvPr id="1055" name="Rectangle 39"/>
              <p:cNvSpPr>
                <a:spLocks noChangeArrowheads="1"/>
              </p:cNvSpPr>
              <p:nvPr userDrawn="1"/>
            </p:nvSpPr>
            <p:spPr bwMode="ltGray">
              <a:xfrm rot="3368036">
                <a:off x="746" y="3716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1800"/>
              </a:p>
            </p:txBody>
          </p:sp>
          <p:sp>
            <p:nvSpPr>
              <p:cNvPr id="1056" name="Rectangle 40"/>
              <p:cNvSpPr>
                <a:spLocks noChangeArrowheads="1"/>
              </p:cNvSpPr>
              <p:nvPr userDrawn="1"/>
            </p:nvSpPr>
            <p:spPr bwMode="ltGray">
              <a:xfrm rot="3816889">
                <a:off x="717" y="373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1800"/>
              </a:p>
            </p:txBody>
          </p:sp>
          <p:sp>
            <p:nvSpPr>
              <p:cNvPr id="1057" name="Rectangle 41"/>
              <p:cNvSpPr>
                <a:spLocks noChangeArrowheads="1"/>
              </p:cNvSpPr>
              <p:nvPr userDrawn="1"/>
            </p:nvSpPr>
            <p:spPr bwMode="ltGray">
              <a:xfrm rot="2302266">
                <a:off x="923" y="358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1800"/>
              </a:p>
            </p:txBody>
          </p:sp>
          <p:sp>
            <p:nvSpPr>
              <p:cNvPr id="1058" name="Rectangle 42"/>
              <p:cNvSpPr>
                <a:spLocks noChangeArrowheads="1"/>
              </p:cNvSpPr>
              <p:nvPr userDrawn="1"/>
            </p:nvSpPr>
            <p:spPr bwMode="ltGray">
              <a:xfrm rot="2302266">
                <a:off x="899" y="360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1800"/>
              </a:p>
            </p:txBody>
          </p:sp>
          <p:sp>
            <p:nvSpPr>
              <p:cNvPr id="1059" name="Rectangle 43"/>
              <p:cNvSpPr>
                <a:spLocks noChangeArrowheads="1"/>
              </p:cNvSpPr>
              <p:nvPr userDrawn="1"/>
            </p:nvSpPr>
            <p:spPr bwMode="ltGray">
              <a:xfrm rot="2707562">
                <a:off x="876" y="362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1800"/>
              </a:p>
            </p:txBody>
          </p:sp>
          <p:sp>
            <p:nvSpPr>
              <p:cNvPr id="1060" name="Rectangle 44"/>
              <p:cNvSpPr>
                <a:spLocks noChangeArrowheads="1"/>
              </p:cNvSpPr>
              <p:nvPr userDrawn="1"/>
            </p:nvSpPr>
            <p:spPr bwMode="ltGray">
              <a:xfrm rot="2707562">
                <a:off x="850" y="364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1800"/>
              </a:p>
            </p:txBody>
          </p:sp>
          <p:sp>
            <p:nvSpPr>
              <p:cNvPr id="1061" name="Rectangle 45"/>
              <p:cNvSpPr>
                <a:spLocks noChangeArrowheads="1"/>
              </p:cNvSpPr>
              <p:nvPr userDrawn="1"/>
            </p:nvSpPr>
            <p:spPr bwMode="ltGray">
              <a:xfrm rot="1525830">
                <a:off x="1027" y="3473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1800"/>
              </a:p>
            </p:txBody>
          </p:sp>
          <p:sp>
            <p:nvSpPr>
              <p:cNvPr id="1062" name="Rectangle 46"/>
              <p:cNvSpPr>
                <a:spLocks noChangeArrowheads="1"/>
              </p:cNvSpPr>
              <p:nvPr userDrawn="1"/>
            </p:nvSpPr>
            <p:spPr bwMode="ltGray">
              <a:xfrm rot="1525830">
                <a:off x="1009" y="349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1800"/>
              </a:p>
            </p:txBody>
          </p:sp>
          <p:sp>
            <p:nvSpPr>
              <p:cNvPr id="1063" name="Rectangle 47"/>
              <p:cNvSpPr>
                <a:spLocks noChangeArrowheads="1"/>
              </p:cNvSpPr>
              <p:nvPr userDrawn="1"/>
            </p:nvSpPr>
            <p:spPr bwMode="ltGray">
              <a:xfrm rot="1788117">
                <a:off x="990" y="351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1800"/>
              </a:p>
            </p:txBody>
          </p:sp>
          <p:sp>
            <p:nvSpPr>
              <p:cNvPr id="1064" name="Rectangle 48"/>
              <p:cNvSpPr>
                <a:spLocks noChangeArrowheads="1"/>
              </p:cNvSpPr>
              <p:nvPr userDrawn="1"/>
            </p:nvSpPr>
            <p:spPr bwMode="ltGray">
              <a:xfrm rot="1788117">
                <a:off x="969" y="354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1800"/>
              </a:p>
            </p:txBody>
          </p:sp>
          <p:sp>
            <p:nvSpPr>
              <p:cNvPr id="1065" name="Rectangle 49"/>
              <p:cNvSpPr>
                <a:spLocks noChangeArrowheads="1"/>
              </p:cNvSpPr>
              <p:nvPr userDrawn="1"/>
            </p:nvSpPr>
            <p:spPr bwMode="ltGray">
              <a:xfrm rot="841630">
                <a:off x="1113" y="3355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1800"/>
              </a:p>
            </p:txBody>
          </p:sp>
          <p:sp>
            <p:nvSpPr>
              <p:cNvPr id="1066" name="Rectangle 50"/>
              <p:cNvSpPr>
                <a:spLocks noChangeArrowheads="1"/>
              </p:cNvSpPr>
              <p:nvPr userDrawn="1"/>
            </p:nvSpPr>
            <p:spPr bwMode="ltGray">
              <a:xfrm rot="841630">
                <a:off x="1100" y="337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1800"/>
              </a:p>
            </p:txBody>
          </p:sp>
          <p:sp>
            <p:nvSpPr>
              <p:cNvPr id="1067" name="Rectangle 51"/>
              <p:cNvSpPr>
                <a:spLocks noChangeArrowheads="1"/>
              </p:cNvSpPr>
              <p:nvPr userDrawn="1"/>
            </p:nvSpPr>
            <p:spPr bwMode="ltGray">
              <a:xfrm rot="1308689">
                <a:off x="1086" y="340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1800"/>
              </a:p>
            </p:txBody>
          </p:sp>
          <p:sp>
            <p:nvSpPr>
              <p:cNvPr id="1068" name="Rectangle 52"/>
              <p:cNvSpPr>
                <a:spLocks noChangeArrowheads="1"/>
              </p:cNvSpPr>
              <p:nvPr userDrawn="1"/>
            </p:nvSpPr>
            <p:spPr bwMode="ltGray">
              <a:xfrm rot="1308689">
                <a:off x="1064" y="3425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1800"/>
              </a:p>
            </p:txBody>
          </p:sp>
          <p:sp>
            <p:nvSpPr>
              <p:cNvPr id="1069" name="Rectangle 53"/>
              <p:cNvSpPr>
                <a:spLocks noChangeArrowheads="1"/>
              </p:cNvSpPr>
              <p:nvPr userDrawn="1"/>
            </p:nvSpPr>
            <p:spPr bwMode="ltGray">
              <a:xfrm rot="469913">
                <a:off x="1172" y="3225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1800"/>
              </a:p>
            </p:txBody>
          </p:sp>
          <p:sp>
            <p:nvSpPr>
              <p:cNvPr id="1070" name="Rectangle 54"/>
              <p:cNvSpPr>
                <a:spLocks noChangeArrowheads="1"/>
              </p:cNvSpPr>
              <p:nvPr userDrawn="1"/>
            </p:nvSpPr>
            <p:spPr bwMode="ltGray">
              <a:xfrm rot="559869">
                <a:off x="1162" y="3250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1800"/>
              </a:p>
            </p:txBody>
          </p:sp>
          <p:sp>
            <p:nvSpPr>
              <p:cNvPr id="1071" name="Rectangle 55"/>
              <p:cNvSpPr>
                <a:spLocks noChangeArrowheads="1"/>
              </p:cNvSpPr>
              <p:nvPr userDrawn="1"/>
            </p:nvSpPr>
            <p:spPr bwMode="ltGray">
              <a:xfrm rot="734079">
                <a:off x="1154" y="327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1800"/>
              </a:p>
            </p:txBody>
          </p:sp>
          <p:sp>
            <p:nvSpPr>
              <p:cNvPr id="1072" name="Rectangle 56"/>
              <p:cNvSpPr>
                <a:spLocks noChangeArrowheads="1"/>
              </p:cNvSpPr>
              <p:nvPr userDrawn="1"/>
            </p:nvSpPr>
            <p:spPr bwMode="ltGray">
              <a:xfrm rot="734079">
                <a:off x="1141" y="330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1800"/>
              </a:p>
            </p:txBody>
          </p:sp>
          <p:sp>
            <p:nvSpPr>
              <p:cNvPr id="1073" name="Rectangle 57"/>
              <p:cNvSpPr>
                <a:spLocks noChangeArrowheads="1"/>
              </p:cNvSpPr>
              <p:nvPr userDrawn="1"/>
            </p:nvSpPr>
            <p:spPr bwMode="ltGray">
              <a:xfrm rot="-293905">
                <a:off x="1211" y="309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1800"/>
              </a:p>
            </p:txBody>
          </p:sp>
          <p:sp>
            <p:nvSpPr>
              <p:cNvPr id="1074" name="Rectangle 58"/>
              <p:cNvSpPr>
                <a:spLocks noChangeArrowheads="1"/>
              </p:cNvSpPr>
              <p:nvPr userDrawn="1"/>
            </p:nvSpPr>
            <p:spPr bwMode="ltGray">
              <a:xfrm rot="-8">
                <a:off x="1201" y="3122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1800"/>
              </a:p>
            </p:txBody>
          </p:sp>
          <p:sp>
            <p:nvSpPr>
              <p:cNvPr id="1075" name="Rectangle 59"/>
              <p:cNvSpPr>
                <a:spLocks noChangeArrowheads="1"/>
              </p:cNvSpPr>
              <p:nvPr userDrawn="1"/>
            </p:nvSpPr>
            <p:spPr bwMode="ltGray">
              <a:xfrm rot="-8">
                <a:off x="1200" y="3147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1800"/>
              </a:p>
            </p:txBody>
          </p:sp>
          <p:sp>
            <p:nvSpPr>
              <p:cNvPr id="1076" name="Rectangle 60"/>
              <p:cNvSpPr>
                <a:spLocks noChangeArrowheads="1"/>
              </p:cNvSpPr>
              <p:nvPr userDrawn="1"/>
            </p:nvSpPr>
            <p:spPr bwMode="ltGray">
              <a:xfrm rot="214188">
                <a:off x="1189" y="3173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1800"/>
              </a:p>
            </p:txBody>
          </p:sp>
          <p:sp>
            <p:nvSpPr>
              <p:cNvPr id="1077" name="Rectangle 61"/>
              <p:cNvSpPr>
                <a:spLocks noChangeArrowheads="1"/>
              </p:cNvSpPr>
              <p:nvPr userDrawn="1"/>
            </p:nvSpPr>
            <p:spPr bwMode="ltGray">
              <a:xfrm rot="-682388">
                <a:off x="1219" y="296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1800"/>
              </a:p>
            </p:txBody>
          </p:sp>
          <p:sp>
            <p:nvSpPr>
              <p:cNvPr id="1078" name="Rectangle 62"/>
              <p:cNvSpPr>
                <a:spLocks noChangeArrowheads="1"/>
              </p:cNvSpPr>
              <p:nvPr userDrawn="1"/>
            </p:nvSpPr>
            <p:spPr bwMode="ltGray">
              <a:xfrm rot="-480400">
                <a:off x="1220" y="2991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1800"/>
              </a:p>
            </p:txBody>
          </p:sp>
          <p:sp>
            <p:nvSpPr>
              <p:cNvPr id="1079" name="Rectangle 63"/>
              <p:cNvSpPr>
                <a:spLocks noChangeArrowheads="1"/>
              </p:cNvSpPr>
              <p:nvPr userDrawn="1"/>
            </p:nvSpPr>
            <p:spPr bwMode="ltGray">
              <a:xfrm rot="-480400">
                <a:off x="1220" y="301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1800"/>
              </a:p>
            </p:txBody>
          </p:sp>
          <p:sp>
            <p:nvSpPr>
              <p:cNvPr id="1080" name="Rectangle 64"/>
              <p:cNvSpPr>
                <a:spLocks noChangeArrowheads="1"/>
              </p:cNvSpPr>
              <p:nvPr userDrawn="1"/>
            </p:nvSpPr>
            <p:spPr bwMode="ltGray">
              <a:xfrm rot="-270546">
                <a:off x="1219" y="3041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1800"/>
              </a:p>
            </p:txBody>
          </p:sp>
          <p:sp>
            <p:nvSpPr>
              <p:cNvPr id="1081" name="Rectangle 65"/>
              <p:cNvSpPr>
                <a:spLocks noChangeArrowheads="1"/>
              </p:cNvSpPr>
              <p:nvPr userDrawn="1"/>
            </p:nvSpPr>
            <p:spPr bwMode="ltGray">
              <a:xfrm rot="-1132286">
                <a:off x="1207" y="2843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1800"/>
              </a:p>
            </p:txBody>
          </p:sp>
          <p:sp>
            <p:nvSpPr>
              <p:cNvPr id="1082" name="Rectangle 66"/>
              <p:cNvSpPr>
                <a:spLocks noChangeArrowheads="1"/>
              </p:cNvSpPr>
              <p:nvPr userDrawn="1"/>
            </p:nvSpPr>
            <p:spPr bwMode="ltGray">
              <a:xfrm rot="-969272">
                <a:off x="1213" y="286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1800"/>
              </a:p>
            </p:txBody>
          </p:sp>
          <p:sp>
            <p:nvSpPr>
              <p:cNvPr id="1083" name="Rectangle 67"/>
              <p:cNvSpPr>
                <a:spLocks noChangeArrowheads="1"/>
              </p:cNvSpPr>
              <p:nvPr userDrawn="1"/>
            </p:nvSpPr>
            <p:spPr bwMode="ltGray">
              <a:xfrm rot="-969272">
                <a:off x="1216" y="288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1800"/>
              </a:p>
            </p:txBody>
          </p:sp>
          <p:sp>
            <p:nvSpPr>
              <p:cNvPr id="1084" name="Rectangle 68"/>
              <p:cNvSpPr>
                <a:spLocks noChangeArrowheads="1"/>
              </p:cNvSpPr>
              <p:nvPr userDrawn="1"/>
            </p:nvSpPr>
            <p:spPr bwMode="ltGray">
              <a:xfrm rot="-806259">
                <a:off x="1219" y="291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1800"/>
              </a:p>
            </p:txBody>
          </p:sp>
          <p:sp>
            <p:nvSpPr>
              <p:cNvPr id="1085" name="Rectangle 69"/>
              <p:cNvSpPr>
                <a:spLocks noChangeArrowheads="1"/>
              </p:cNvSpPr>
              <p:nvPr userDrawn="1"/>
            </p:nvSpPr>
            <p:spPr bwMode="ltGray">
              <a:xfrm rot="-1543941">
                <a:off x="1165" y="272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1800"/>
              </a:p>
            </p:txBody>
          </p:sp>
          <p:sp>
            <p:nvSpPr>
              <p:cNvPr id="1086" name="Rectangle 70"/>
              <p:cNvSpPr>
                <a:spLocks noChangeArrowheads="1"/>
              </p:cNvSpPr>
              <p:nvPr userDrawn="1"/>
            </p:nvSpPr>
            <p:spPr bwMode="ltGray">
              <a:xfrm rot="-1341953">
                <a:off x="1176" y="2752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1800"/>
              </a:p>
            </p:txBody>
          </p:sp>
          <p:sp>
            <p:nvSpPr>
              <p:cNvPr id="1087" name="Rectangle 71"/>
              <p:cNvSpPr>
                <a:spLocks noChangeArrowheads="1"/>
              </p:cNvSpPr>
              <p:nvPr userDrawn="1"/>
            </p:nvSpPr>
            <p:spPr bwMode="ltGray">
              <a:xfrm rot="-1341953">
                <a:off x="1184" y="277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1800"/>
              </a:p>
            </p:txBody>
          </p:sp>
          <p:sp>
            <p:nvSpPr>
              <p:cNvPr id="1088" name="Rectangle 72"/>
              <p:cNvSpPr>
                <a:spLocks noChangeArrowheads="1"/>
              </p:cNvSpPr>
              <p:nvPr userDrawn="1"/>
            </p:nvSpPr>
            <p:spPr bwMode="ltGray">
              <a:xfrm rot="-1341953">
                <a:off x="1194" y="279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1800"/>
              </a:p>
            </p:txBody>
          </p:sp>
          <p:sp>
            <p:nvSpPr>
              <p:cNvPr id="1089" name="Rectangle 73"/>
              <p:cNvSpPr>
                <a:spLocks noChangeArrowheads="1"/>
              </p:cNvSpPr>
              <p:nvPr userDrawn="1"/>
            </p:nvSpPr>
            <p:spPr bwMode="ltGray">
              <a:xfrm rot="-1928746">
                <a:off x="1101" y="262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1800"/>
              </a:p>
            </p:txBody>
          </p:sp>
          <p:sp>
            <p:nvSpPr>
              <p:cNvPr id="1090" name="Rectangle 74"/>
              <p:cNvSpPr>
                <a:spLocks noChangeArrowheads="1"/>
              </p:cNvSpPr>
              <p:nvPr userDrawn="1"/>
            </p:nvSpPr>
            <p:spPr bwMode="ltGray">
              <a:xfrm rot="-1844175">
                <a:off x="1114" y="264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1800"/>
              </a:p>
            </p:txBody>
          </p:sp>
          <p:sp>
            <p:nvSpPr>
              <p:cNvPr id="1091" name="Rectangle 75"/>
              <p:cNvSpPr>
                <a:spLocks noChangeArrowheads="1"/>
              </p:cNvSpPr>
              <p:nvPr userDrawn="1"/>
            </p:nvSpPr>
            <p:spPr bwMode="ltGray">
              <a:xfrm rot="-1752383">
                <a:off x="1129" y="266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1800"/>
              </a:p>
            </p:txBody>
          </p:sp>
          <p:sp>
            <p:nvSpPr>
              <p:cNvPr id="1092" name="Rectangle 76"/>
              <p:cNvSpPr>
                <a:spLocks noChangeArrowheads="1"/>
              </p:cNvSpPr>
              <p:nvPr userDrawn="1"/>
            </p:nvSpPr>
            <p:spPr bwMode="ltGray">
              <a:xfrm rot="-1752383">
                <a:off x="1142" y="268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1800"/>
              </a:p>
            </p:txBody>
          </p:sp>
          <p:sp>
            <p:nvSpPr>
              <p:cNvPr id="1093" name="Rectangle 77"/>
              <p:cNvSpPr>
                <a:spLocks noChangeArrowheads="1"/>
              </p:cNvSpPr>
              <p:nvPr userDrawn="1"/>
            </p:nvSpPr>
            <p:spPr bwMode="ltGray">
              <a:xfrm rot="-2466736">
                <a:off x="1014" y="253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1800"/>
              </a:p>
            </p:txBody>
          </p:sp>
          <p:sp>
            <p:nvSpPr>
              <p:cNvPr id="1094" name="Rectangle 78"/>
              <p:cNvSpPr>
                <a:spLocks noChangeArrowheads="1"/>
              </p:cNvSpPr>
              <p:nvPr userDrawn="1"/>
            </p:nvSpPr>
            <p:spPr bwMode="ltGray">
              <a:xfrm rot="-2466736">
                <a:off x="1035" y="255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1800"/>
              </a:p>
            </p:txBody>
          </p:sp>
          <p:sp>
            <p:nvSpPr>
              <p:cNvPr id="1095" name="Rectangle 79"/>
              <p:cNvSpPr>
                <a:spLocks noChangeArrowheads="1"/>
              </p:cNvSpPr>
              <p:nvPr userDrawn="1"/>
            </p:nvSpPr>
            <p:spPr bwMode="ltGray">
              <a:xfrm rot="-2466736">
                <a:off x="1050" y="257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1800"/>
              </a:p>
            </p:txBody>
          </p:sp>
          <p:sp>
            <p:nvSpPr>
              <p:cNvPr id="1096" name="Rectangle 80"/>
              <p:cNvSpPr>
                <a:spLocks noChangeArrowheads="1"/>
              </p:cNvSpPr>
              <p:nvPr userDrawn="1"/>
            </p:nvSpPr>
            <p:spPr bwMode="ltGray">
              <a:xfrm rot="-2342866">
                <a:off x="1068" y="2590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1800"/>
              </a:p>
            </p:txBody>
          </p:sp>
          <p:sp>
            <p:nvSpPr>
              <p:cNvPr id="1097" name="Freeform 81"/>
              <p:cNvSpPr>
                <a:spLocks/>
              </p:cNvSpPr>
              <p:nvPr userDrawn="1"/>
            </p:nvSpPr>
            <p:spPr bwMode="ltGray">
              <a:xfrm>
                <a:off x="486" y="2563"/>
                <a:ext cx="180" cy="151"/>
              </a:xfrm>
              <a:custGeom>
                <a:avLst/>
                <a:gdLst>
                  <a:gd name="T0" fmla="*/ 0 w 180"/>
                  <a:gd name="T1" fmla="*/ 144 h 151"/>
                  <a:gd name="T2" fmla="*/ 28 w 180"/>
                  <a:gd name="T3" fmla="*/ 147 h 151"/>
                  <a:gd name="T4" fmla="*/ 64 w 180"/>
                  <a:gd name="T5" fmla="*/ 46 h 151"/>
                  <a:gd name="T6" fmla="*/ 94 w 180"/>
                  <a:gd name="T7" fmla="*/ 151 h 151"/>
                  <a:gd name="T8" fmla="*/ 129 w 180"/>
                  <a:gd name="T9" fmla="*/ 151 h 151"/>
                  <a:gd name="T10" fmla="*/ 180 w 180"/>
                  <a:gd name="T11" fmla="*/ 9 h 151"/>
                  <a:gd name="T12" fmla="*/ 148 w 180"/>
                  <a:gd name="T13" fmla="*/ 10 h 151"/>
                  <a:gd name="T14" fmla="*/ 112 w 180"/>
                  <a:gd name="T15" fmla="*/ 112 h 151"/>
                  <a:gd name="T16" fmla="*/ 79 w 180"/>
                  <a:gd name="T17" fmla="*/ 0 h 151"/>
                  <a:gd name="T18" fmla="*/ 48 w 180"/>
                  <a:gd name="T19" fmla="*/ 0 h 151"/>
                  <a:gd name="T20" fmla="*/ 0 w 180"/>
                  <a:gd name="T21" fmla="*/ 144 h 15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180" h="151">
                    <a:moveTo>
                      <a:pt x="0" y="144"/>
                    </a:moveTo>
                    <a:lnTo>
                      <a:pt x="28" y="147"/>
                    </a:lnTo>
                    <a:lnTo>
                      <a:pt x="64" y="46"/>
                    </a:lnTo>
                    <a:lnTo>
                      <a:pt x="94" y="151"/>
                    </a:lnTo>
                    <a:lnTo>
                      <a:pt x="129" y="151"/>
                    </a:lnTo>
                    <a:lnTo>
                      <a:pt x="180" y="9"/>
                    </a:lnTo>
                    <a:lnTo>
                      <a:pt x="148" y="10"/>
                    </a:lnTo>
                    <a:lnTo>
                      <a:pt x="112" y="112"/>
                    </a:lnTo>
                    <a:lnTo>
                      <a:pt x="79" y="0"/>
                    </a:lnTo>
                    <a:lnTo>
                      <a:pt x="48" y="0"/>
                    </a:lnTo>
                    <a:lnTo>
                      <a:pt x="0" y="144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 sz="1800"/>
              </a:p>
            </p:txBody>
          </p:sp>
          <p:sp>
            <p:nvSpPr>
              <p:cNvPr id="1098" name="Rectangle 82"/>
              <p:cNvSpPr>
                <a:spLocks noChangeArrowheads="1"/>
              </p:cNvSpPr>
              <p:nvPr userDrawn="1"/>
            </p:nvSpPr>
            <p:spPr bwMode="ltGray">
              <a:xfrm rot="6575641">
                <a:off x="-217" y="3138"/>
                <a:ext cx="122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1800"/>
              </a:p>
            </p:txBody>
          </p:sp>
          <p:sp>
            <p:nvSpPr>
              <p:cNvPr id="1099" name="Rectangle 83"/>
              <p:cNvSpPr>
                <a:spLocks noChangeArrowheads="1"/>
              </p:cNvSpPr>
              <p:nvPr userDrawn="1"/>
            </p:nvSpPr>
            <p:spPr bwMode="ltGray">
              <a:xfrm rot="238799">
                <a:off x="4" y="3146"/>
                <a:ext cx="103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1800"/>
              </a:p>
            </p:txBody>
          </p:sp>
          <p:sp>
            <p:nvSpPr>
              <p:cNvPr id="1100" name="Rectangle 84"/>
              <p:cNvSpPr>
                <a:spLocks noChangeArrowheads="1"/>
              </p:cNvSpPr>
              <p:nvPr userDrawn="1"/>
            </p:nvSpPr>
            <p:spPr bwMode="ltGray">
              <a:xfrm rot="-2957028">
                <a:off x="907" y="2472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1800"/>
              </a:p>
            </p:txBody>
          </p:sp>
          <p:sp>
            <p:nvSpPr>
              <p:cNvPr id="1101" name="Rectangle 85"/>
              <p:cNvSpPr>
                <a:spLocks noChangeArrowheads="1"/>
              </p:cNvSpPr>
              <p:nvPr userDrawn="1"/>
            </p:nvSpPr>
            <p:spPr bwMode="ltGray">
              <a:xfrm rot="-2957028">
                <a:off x="930" y="248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1800"/>
              </a:p>
            </p:txBody>
          </p:sp>
          <p:sp>
            <p:nvSpPr>
              <p:cNvPr id="1102" name="Rectangle 86"/>
              <p:cNvSpPr>
                <a:spLocks noChangeArrowheads="1"/>
              </p:cNvSpPr>
              <p:nvPr userDrawn="1"/>
            </p:nvSpPr>
            <p:spPr bwMode="ltGray">
              <a:xfrm rot="-2957028">
                <a:off x="954" y="249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1800"/>
              </a:p>
            </p:txBody>
          </p:sp>
          <p:sp>
            <p:nvSpPr>
              <p:cNvPr id="1103" name="Rectangle 87"/>
              <p:cNvSpPr>
                <a:spLocks noChangeArrowheads="1"/>
              </p:cNvSpPr>
              <p:nvPr userDrawn="1"/>
            </p:nvSpPr>
            <p:spPr bwMode="ltGray">
              <a:xfrm rot="-2661033">
                <a:off x="974" y="2509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1800"/>
              </a:p>
            </p:txBody>
          </p:sp>
          <p:sp>
            <p:nvSpPr>
              <p:cNvPr id="1104" name="Rectangle 88"/>
              <p:cNvSpPr>
                <a:spLocks noChangeArrowheads="1"/>
              </p:cNvSpPr>
              <p:nvPr userDrawn="1"/>
            </p:nvSpPr>
            <p:spPr bwMode="ltGray">
              <a:xfrm rot="-3638503">
                <a:off x="788" y="242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1800"/>
              </a:p>
            </p:txBody>
          </p:sp>
          <p:sp>
            <p:nvSpPr>
              <p:cNvPr id="1105" name="Rectangle 89"/>
              <p:cNvSpPr>
                <a:spLocks noChangeArrowheads="1"/>
              </p:cNvSpPr>
              <p:nvPr userDrawn="1"/>
            </p:nvSpPr>
            <p:spPr bwMode="ltGray">
              <a:xfrm rot="-3638503">
                <a:off x="815" y="243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1800"/>
              </a:p>
            </p:txBody>
          </p:sp>
          <p:sp>
            <p:nvSpPr>
              <p:cNvPr id="1106" name="Rectangle 90"/>
              <p:cNvSpPr>
                <a:spLocks noChangeArrowheads="1"/>
              </p:cNvSpPr>
              <p:nvPr userDrawn="1"/>
            </p:nvSpPr>
            <p:spPr bwMode="ltGray">
              <a:xfrm rot="-3514633">
                <a:off x="837" y="2440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1800"/>
              </a:p>
            </p:txBody>
          </p:sp>
          <p:sp>
            <p:nvSpPr>
              <p:cNvPr id="1107" name="Rectangle 91"/>
              <p:cNvSpPr>
                <a:spLocks noChangeArrowheads="1"/>
              </p:cNvSpPr>
              <p:nvPr userDrawn="1"/>
            </p:nvSpPr>
            <p:spPr bwMode="ltGray">
              <a:xfrm rot="-3220799">
                <a:off x="862" y="2452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1800"/>
              </a:p>
            </p:txBody>
          </p:sp>
          <p:sp>
            <p:nvSpPr>
              <p:cNvPr id="1108" name="Rectangle 92"/>
              <p:cNvSpPr>
                <a:spLocks noChangeArrowheads="1"/>
              </p:cNvSpPr>
              <p:nvPr userDrawn="1"/>
            </p:nvSpPr>
            <p:spPr bwMode="ltGray">
              <a:xfrm rot="-4338250">
                <a:off x="649" y="239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1800"/>
              </a:p>
            </p:txBody>
          </p:sp>
          <p:sp>
            <p:nvSpPr>
              <p:cNvPr id="1109" name="Rectangle 93"/>
              <p:cNvSpPr>
                <a:spLocks noChangeArrowheads="1"/>
              </p:cNvSpPr>
              <p:nvPr userDrawn="1"/>
            </p:nvSpPr>
            <p:spPr bwMode="ltGray">
              <a:xfrm rot="-4250359">
                <a:off x="677" y="2402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1800"/>
              </a:p>
            </p:txBody>
          </p:sp>
          <p:sp>
            <p:nvSpPr>
              <p:cNvPr id="1110" name="Rectangle 94"/>
              <p:cNvSpPr>
                <a:spLocks noChangeArrowheads="1"/>
              </p:cNvSpPr>
              <p:nvPr userDrawn="1"/>
            </p:nvSpPr>
            <p:spPr bwMode="ltGray">
              <a:xfrm rot="-4250359">
                <a:off x="708" y="240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1800"/>
              </a:p>
            </p:txBody>
          </p:sp>
          <p:sp>
            <p:nvSpPr>
              <p:cNvPr id="1111" name="Rectangle 95"/>
              <p:cNvSpPr>
                <a:spLocks noChangeArrowheads="1"/>
              </p:cNvSpPr>
              <p:nvPr userDrawn="1"/>
            </p:nvSpPr>
            <p:spPr bwMode="ltGray">
              <a:xfrm rot="-3989246">
                <a:off x="738" y="241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1800"/>
              </a:p>
            </p:txBody>
          </p:sp>
          <p:sp>
            <p:nvSpPr>
              <p:cNvPr id="1112" name="Rectangle 96"/>
              <p:cNvSpPr>
                <a:spLocks noChangeArrowheads="1"/>
              </p:cNvSpPr>
              <p:nvPr userDrawn="1"/>
            </p:nvSpPr>
            <p:spPr bwMode="ltGray">
              <a:xfrm rot="-4862215">
                <a:off x="503" y="239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1800"/>
              </a:p>
            </p:txBody>
          </p:sp>
          <p:sp>
            <p:nvSpPr>
              <p:cNvPr id="1113" name="Rectangle 97"/>
              <p:cNvSpPr>
                <a:spLocks noChangeArrowheads="1"/>
              </p:cNvSpPr>
              <p:nvPr userDrawn="1"/>
            </p:nvSpPr>
            <p:spPr bwMode="ltGray">
              <a:xfrm rot="-4673370">
                <a:off x="534" y="2392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1800"/>
              </a:p>
            </p:txBody>
          </p:sp>
          <p:sp>
            <p:nvSpPr>
              <p:cNvPr id="1114" name="Rectangle 98"/>
              <p:cNvSpPr>
                <a:spLocks noChangeArrowheads="1"/>
              </p:cNvSpPr>
              <p:nvPr userDrawn="1"/>
            </p:nvSpPr>
            <p:spPr bwMode="ltGray">
              <a:xfrm rot="-4646721">
                <a:off x="563" y="239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1800"/>
              </a:p>
            </p:txBody>
          </p:sp>
          <p:sp>
            <p:nvSpPr>
              <p:cNvPr id="1115" name="Rectangle 99"/>
              <p:cNvSpPr>
                <a:spLocks noChangeArrowheads="1"/>
              </p:cNvSpPr>
              <p:nvPr userDrawn="1"/>
            </p:nvSpPr>
            <p:spPr bwMode="ltGray">
              <a:xfrm rot="-4580623">
                <a:off x="595" y="239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1800"/>
              </a:p>
            </p:txBody>
          </p:sp>
          <p:sp>
            <p:nvSpPr>
              <p:cNvPr id="1116" name="Rectangle 100"/>
              <p:cNvSpPr>
                <a:spLocks noChangeArrowheads="1"/>
              </p:cNvSpPr>
              <p:nvPr userDrawn="1"/>
            </p:nvSpPr>
            <p:spPr bwMode="ltGray">
              <a:xfrm rot="-5195129">
                <a:off x="355" y="241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1800"/>
              </a:p>
            </p:txBody>
          </p:sp>
          <p:sp>
            <p:nvSpPr>
              <p:cNvPr id="1117" name="Rectangle 101"/>
              <p:cNvSpPr>
                <a:spLocks noChangeArrowheads="1"/>
              </p:cNvSpPr>
              <p:nvPr userDrawn="1"/>
            </p:nvSpPr>
            <p:spPr bwMode="ltGray">
              <a:xfrm rot="-5360484">
                <a:off x="385" y="240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1800"/>
              </a:p>
            </p:txBody>
          </p:sp>
          <p:sp>
            <p:nvSpPr>
              <p:cNvPr id="1118" name="Rectangle 102"/>
              <p:cNvSpPr>
                <a:spLocks noChangeArrowheads="1"/>
              </p:cNvSpPr>
              <p:nvPr userDrawn="1"/>
            </p:nvSpPr>
            <p:spPr bwMode="ltGray">
              <a:xfrm rot="-5288939">
                <a:off x="419" y="240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1800"/>
              </a:p>
            </p:txBody>
          </p:sp>
          <p:sp>
            <p:nvSpPr>
              <p:cNvPr id="1119" name="Rectangle 103"/>
              <p:cNvSpPr>
                <a:spLocks noChangeArrowheads="1"/>
              </p:cNvSpPr>
              <p:nvPr userDrawn="1"/>
            </p:nvSpPr>
            <p:spPr bwMode="ltGray">
              <a:xfrm rot="-5164854">
                <a:off x="449" y="2400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1800"/>
              </a:p>
            </p:txBody>
          </p:sp>
          <p:sp>
            <p:nvSpPr>
              <p:cNvPr id="1120" name="Rectangle 104"/>
              <p:cNvSpPr>
                <a:spLocks noChangeArrowheads="1"/>
              </p:cNvSpPr>
              <p:nvPr userDrawn="1"/>
            </p:nvSpPr>
            <p:spPr bwMode="ltGray">
              <a:xfrm rot="-6132163">
                <a:off x="206" y="245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1800"/>
              </a:p>
            </p:txBody>
          </p:sp>
          <p:sp>
            <p:nvSpPr>
              <p:cNvPr id="1121" name="Rectangle 105"/>
              <p:cNvSpPr>
                <a:spLocks noChangeArrowheads="1"/>
              </p:cNvSpPr>
              <p:nvPr userDrawn="1"/>
            </p:nvSpPr>
            <p:spPr bwMode="ltGray">
              <a:xfrm rot="-6220433">
                <a:off x="237" y="24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1800"/>
              </a:p>
            </p:txBody>
          </p:sp>
          <p:sp>
            <p:nvSpPr>
              <p:cNvPr id="1122" name="Rectangle 106"/>
              <p:cNvSpPr>
                <a:spLocks noChangeArrowheads="1"/>
              </p:cNvSpPr>
              <p:nvPr userDrawn="1"/>
            </p:nvSpPr>
            <p:spPr bwMode="ltGray">
              <a:xfrm rot="-6110943">
                <a:off x="266" y="243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1800"/>
              </a:p>
            </p:txBody>
          </p:sp>
          <p:sp>
            <p:nvSpPr>
              <p:cNvPr id="1123" name="Rectangle 107"/>
              <p:cNvSpPr>
                <a:spLocks noChangeArrowheads="1"/>
              </p:cNvSpPr>
              <p:nvPr userDrawn="1"/>
            </p:nvSpPr>
            <p:spPr bwMode="ltGray">
              <a:xfrm rot="-5919570">
                <a:off x="293" y="242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1800"/>
              </a:p>
            </p:txBody>
          </p:sp>
          <p:sp>
            <p:nvSpPr>
              <p:cNvPr id="1124" name="Rectangle 108"/>
              <p:cNvSpPr>
                <a:spLocks noChangeArrowheads="1"/>
              </p:cNvSpPr>
              <p:nvPr userDrawn="1"/>
            </p:nvSpPr>
            <p:spPr bwMode="ltGray">
              <a:xfrm rot="-7376291">
                <a:off x="6" y="25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1800"/>
              </a:p>
            </p:txBody>
          </p:sp>
          <p:sp>
            <p:nvSpPr>
              <p:cNvPr id="1125" name="Rectangle 109"/>
              <p:cNvSpPr>
                <a:spLocks noChangeArrowheads="1"/>
              </p:cNvSpPr>
              <p:nvPr userDrawn="1"/>
            </p:nvSpPr>
            <p:spPr bwMode="ltGray">
              <a:xfrm rot="-7168347">
                <a:off x="65" y="2516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1800"/>
              </a:p>
            </p:txBody>
          </p:sp>
          <p:sp>
            <p:nvSpPr>
              <p:cNvPr id="1126" name="Rectangle 110"/>
              <p:cNvSpPr>
                <a:spLocks noChangeArrowheads="1"/>
              </p:cNvSpPr>
              <p:nvPr userDrawn="1"/>
            </p:nvSpPr>
            <p:spPr bwMode="ltGray">
              <a:xfrm rot="-6802416">
                <a:off x="92" y="250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1800"/>
              </a:p>
            </p:txBody>
          </p:sp>
          <p:sp>
            <p:nvSpPr>
              <p:cNvPr id="1127" name="Rectangle 111"/>
              <p:cNvSpPr>
                <a:spLocks noChangeArrowheads="1"/>
              </p:cNvSpPr>
              <p:nvPr userDrawn="1"/>
            </p:nvSpPr>
            <p:spPr bwMode="ltGray">
              <a:xfrm rot="-6802416">
                <a:off x="119" y="249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1800"/>
              </a:p>
            </p:txBody>
          </p:sp>
          <p:sp>
            <p:nvSpPr>
              <p:cNvPr id="1128" name="Rectangle 112"/>
              <p:cNvSpPr>
                <a:spLocks noChangeArrowheads="1"/>
              </p:cNvSpPr>
              <p:nvPr userDrawn="1"/>
            </p:nvSpPr>
            <p:spPr bwMode="ltGray">
              <a:xfrm rot="-6457704">
                <a:off x="150" y="247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1800"/>
              </a:p>
            </p:txBody>
          </p:sp>
          <p:sp>
            <p:nvSpPr>
              <p:cNvPr id="1129" name="Rectangle 113"/>
              <p:cNvSpPr>
                <a:spLocks noChangeArrowheads="1"/>
              </p:cNvSpPr>
              <p:nvPr userDrawn="1"/>
            </p:nvSpPr>
            <p:spPr bwMode="ltGray">
              <a:xfrm rot="-1876771">
                <a:off x="0" y="3363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1800"/>
              </a:p>
            </p:txBody>
          </p:sp>
          <p:sp>
            <p:nvSpPr>
              <p:cNvPr id="1130" name="Rectangle 114"/>
              <p:cNvSpPr>
                <a:spLocks noChangeArrowheads="1"/>
              </p:cNvSpPr>
              <p:nvPr userDrawn="1"/>
            </p:nvSpPr>
            <p:spPr bwMode="ltGray">
              <a:xfrm rot="3283992">
                <a:off x="511" y="3478"/>
                <a:ext cx="24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1800"/>
              </a:p>
            </p:txBody>
          </p:sp>
          <p:sp>
            <p:nvSpPr>
              <p:cNvPr id="1131" name="Rectangle 115"/>
              <p:cNvSpPr>
                <a:spLocks noChangeArrowheads="1"/>
              </p:cNvSpPr>
              <p:nvPr userDrawn="1"/>
            </p:nvSpPr>
            <p:spPr bwMode="ltGray">
              <a:xfrm rot="3283992">
                <a:off x="35" y="2798"/>
                <a:ext cx="24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1800"/>
              </a:p>
            </p:txBody>
          </p:sp>
          <p:sp>
            <p:nvSpPr>
              <p:cNvPr id="1132" name="Rectangle 116"/>
              <p:cNvSpPr>
                <a:spLocks noChangeArrowheads="1"/>
              </p:cNvSpPr>
              <p:nvPr userDrawn="1"/>
            </p:nvSpPr>
            <p:spPr bwMode="ltGray">
              <a:xfrm rot="-1876771">
                <a:off x="700" y="2851"/>
                <a:ext cx="31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1800"/>
              </a:p>
            </p:txBody>
          </p:sp>
          <p:sp>
            <p:nvSpPr>
              <p:cNvPr id="1133" name="Rectangle 117"/>
              <p:cNvSpPr>
                <a:spLocks noChangeArrowheads="1"/>
              </p:cNvSpPr>
              <p:nvPr userDrawn="1"/>
            </p:nvSpPr>
            <p:spPr bwMode="ltGray">
              <a:xfrm rot="5908516">
                <a:off x="200" y="3915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1800"/>
              </a:p>
            </p:txBody>
          </p:sp>
          <p:sp>
            <p:nvSpPr>
              <p:cNvPr id="1134" name="Rectangle 118"/>
              <p:cNvSpPr>
                <a:spLocks noChangeArrowheads="1"/>
              </p:cNvSpPr>
              <p:nvPr userDrawn="1"/>
            </p:nvSpPr>
            <p:spPr bwMode="ltGray">
              <a:xfrm rot="6683973">
                <a:off x="45" y="3915"/>
                <a:ext cx="144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1800"/>
              </a:p>
            </p:txBody>
          </p:sp>
          <p:sp>
            <p:nvSpPr>
              <p:cNvPr id="1135" name="Rectangle 119"/>
              <p:cNvSpPr>
                <a:spLocks noChangeArrowheads="1"/>
              </p:cNvSpPr>
              <p:nvPr userDrawn="1"/>
            </p:nvSpPr>
            <p:spPr bwMode="ltGray">
              <a:xfrm rot="5245609">
                <a:off x="361" y="3893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1800"/>
              </a:p>
            </p:txBody>
          </p:sp>
          <p:sp>
            <p:nvSpPr>
              <p:cNvPr id="1136" name="Rectangle 120"/>
              <p:cNvSpPr>
                <a:spLocks noChangeArrowheads="1"/>
              </p:cNvSpPr>
              <p:nvPr userDrawn="1"/>
            </p:nvSpPr>
            <p:spPr bwMode="ltGray">
              <a:xfrm rot="4500520">
                <a:off x="522" y="3847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1800"/>
              </a:p>
            </p:txBody>
          </p:sp>
          <p:sp>
            <p:nvSpPr>
              <p:cNvPr id="1137" name="Rectangle 121"/>
              <p:cNvSpPr>
                <a:spLocks noChangeArrowheads="1"/>
              </p:cNvSpPr>
              <p:nvPr userDrawn="1"/>
            </p:nvSpPr>
            <p:spPr bwMode="ltGray">
              <a:xfrm rot="3805227">
                <a:off x="670" y="3778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1800"/>
              </a:p>
            </p:txBody>
          </p:sp>
          <p:sp>
            <p:nvSpPr>
              <p:cNvPr id="1138" name="Rectangle 122"/>
              <p:cNvSpPr>
                <a:spLocks noChangeArrowheads="1"/>
              </p:cNvSpPr>
              <p:nvPr userDrawn="1"/>
            </p:nvSpPr>
            <p:spPr bwMode="ltGray">
              <a:xfrm rot="3060138">
                <a:off x="813" y="3688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1800"/>
              </a:p>
            </p:txBody>
          </p:sp>
          <p:sp>
            <p:nvSpPr>
              <p:cNvPr id="1139" name="Rectangle 123"/>
              <p:cNvSpPr>
                <a:spLocks noChangeArrowheads="1"/>
              </p:cNvSpPr>
              <p:nvPr userDrawn="1"/>
            </p:nvSpPr>
            <p:spPr bwMode="ltGray">
              <a:xfrm rot="2090281">
                <a:off x="938" y="3582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1800"/>
              </a:p>
            </p:txBody>
          </p:sp>
          <p:sp>
            <p:nvSpPr>
              <p:cNvPr id="1140" name="Rectangle 124"/>
              <p:cNvSpPr>
                <a:spLocks noChangeArrowheads="1"/>
              </p:cNvSpPr>
              <p:nvPr userDrawn="1"/>
            </p:nvSpPr>
            <p:spPr bwMode="ltGray">
              <a:xfrm rot="-7168347">
                <a:off x="-18" y="2506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1800"/>
              </a:p>
            </p:txBody>
          </p:sp>
          <p:sp>
            <p:nvSpPr>
              <p:cNvPr id="1141" name="Rectangle 125"/>
              <p:cNvSpPr>
                <a:spLocks noChangeArrowheads="1"/>
              </p:cNvSpPr>
              <p:nvPr userDrawn="1"/>
            </p:nvSpPr>
            <p:spPr bwMode="ltGray">
              <a:xfrm rot="-6406501">
                <a:off x="136" y="2433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1800"/>
              </a:p>
            </p:txBody>
          </p:sp>
          <p:sp>
            <p:nvSpPr>
              <p:cNvPr id="1142" name="Rectangle 126"/>
              <p:cNvSpPr>
                <a:spLocks noChangeArrowheads="1"/>
              </p:cNvSpPr>
              <p:nvPr userDrawn="1"/>
            </p:nvSpPr>
            <p:spPr bwMode="ltGray">
              <a:xfrm rot="-4970620">
                <a:off x="447" y="2364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1800"/>
              </a:p>
            </p:txBody>
          </p:sp>
          <p:sp>
            <p:nvSpPr>
              <p:cNvPr id="1143" name="Rectangle 127"/>
              <p:cNvSpPr>
                <a:spLocks noChangeArrowheads="1"/>
              </p:cNvSpPr>
              <p:nvPr userDrawn="1"/>
            </p:nvSpPr>
            <p:spPr bwMode="ltGray">
              <a:xfrm rot="-4298502">
                <a:off x="597" y="2360"/>
                <a:ext cx="150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1800"/>
              </a:p>
            </p:txBody>
          </p:sp>
          <p:sp>
            <p:nvSpPr>
              <p:cNvPr id="1144" name="Rectangle 128"/>
              <p:cNvSpPr>
                <a:spLocks noChangeArrowheads="1"/>
              </p:cNvSpPr>
              <p:nvPr userDrawn="1"/>
            </p:nvSpPr>
            <p:spPr bwMode="ltGray">
              <a:xfrm rot="-3676305">
                <a:off x="739" y="2386"/>
                <a:ext cx="15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1800"/>
              </a:p>
            </p:txBody>
          </p:sp>
          <p:sp>
            <p:nvSpPr>
              <p:cNvPr id="1145" name="Rectangle 129"/>
              <p:cNvSpPr>
                <a:spLocks noChangeArrowheads="1"/>
              </p:cNvSpPr>
              <p:nvPr userDrawn="1"/>
            </p:nvSpPr>
            <p:spPr bwMode="ltGray">
              <a:xfrm rot="-3188616">
                <a:off x="869" y="2430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1800"/>
              </a:p>
            </p:txBody>
          </p:sp>
          <p:sp>
            <p:nvSpPr>
              <p:cNvPr id="1146" name="Rectangle 130"/>
              <p:cNvSpPr>
                <a:spLocks noChangeArrowheads="1"/>
              </p:cNvSpPr>
              <p:nvPr userDrawn="1"/>
            </p:nvSpPr>
            <p:spPr bwMode="ltGray">
              <a:xfrm rot="-2610246">
                <a:off x="984" y="2497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1800"/>
              </a:p>
            </p:txBody>
          </p:sp>
          <p:sp>
            <p:nvSpPr>
              <p:cNvPr id="1147" name="Rectangle 131"/>
              <p:cNvSpPr>
                <a:spLocks noChangeArrowheads="1"/>
              </p:cNvSpPr>
              <p:nvPr userDrawn="1"/>
            </p:nvSpPr>
            <p:spPr bwMode="ltGray">
              <a:xfrm rot="-2190008">
                <a:off x="1075" y="2585"/>
                <a:ext cx="17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1800"/>
              </a:p>
            </p:txBody>
          </p:sp>
          <p:sp>
            <p:nvSpPr>
              <p:cNvPr id="1148" name="Rectangle 132"/>
              <p:cNvSpPr>
                <a:spLocks noChangeArrowheads="1"/>
              </p:cNvSpPr>
              <p:nvPr userDrawn="1"/>
            </p:nvSpPr>
            <p:spPr bwMode="ltGray">
              <a:xfrm rot="-1728558">
                <a:off x="1147" y="2688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1800"/>
              </a:p>
            </p:txBody>
          </p:sp>
          <p:sp>
            <p:nvSpPr>
              <p:cNvPr id="1149" name="Rectangle 133"/>
              <p:cNvSpPr>
                <a:spLocks noChangeArrowheads="1"/>
              </p:cNvSpPr>
              <p:nvPr userDrawn="1"/>
            </p:nvSpPr>
            <p:spPr bwMode="ltGray">
              <a:xfrm rot="-1172118">
                <a:off x="1198" y="2805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1800"/>
              </a:p>
            </p:txBody>
          </p:sp>
          <p:sp>
            <p:nvSpPr>
              <p:cNvPr id="1150" name="Rectangle 134"/>
              <p:cNvSpPr>
                <a:spLocks noChangeArrowheads="1"/>
              </p:cNvSpPr>
              <p:nvPr userDrawn="1"/>
            </p:nvSpPr>
            <p:spPr bwMode="ltGray">
              <a:xfrm rot="-753845">
                <a:off x="1218" y="2930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1800"/>
              </a:p>
            </p:txBody>
          </p:sp>
          <p:sp>
            <p:nvSpPr>
              <p:cNvPr id="1151" name="Rectangle 135"/>
              <p:cNvSpPr>
                <a:spLocks noChangeArrowheads="1"/>
              </p:cNvSpPr>
              <p:nvPr userDrawn="1"/>
            </p:nvSpPr>
            <p:spPr bwMode="ltGray">
              <a:xfrm rot="-287823">
                <a:off x="1213" y="3066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1800"/>
              </a:p>
            </p:txBody>
          </p:sp>
          <p:sp>
            <p:nvSpPr>
              <p:cNvPr id="1152" name="Rectangle 136"/>
              <p:cNvSpPr>
                <a:spLocks noChangeArrowheads="1"/>
              </p:cNvSpPr>
              <p:nvPr userDrawn="1"/>
            </p:nvSpPr>
            <p:spPr bwMode="ltGray">
              <a:xfrm rot="696741">
                <a:off x="1126" y="3337"/>
                <a:ext cx="150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1800"/>
              </a:p>
            </p:txBody>
          </p:sp>
          <p:sp>
            <p:nvSpPr>
              <p:cNvPr id="1153" name="Rectangle 137"/>
              <p:cNvSpPr>
                <a:spLocks noChangeArrowheads="1"/>
              </p:cNvSpPr>
              <p:nvPr userDrawn="1"/>
            </p:nvSpPr>
            <p:spPr bwMode="ltGray">
              <a:xfrm rot="1529990">
                <a:off x="1041" y="3465"/>
                <a:ext cx="140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1800"/>
              </a:p>
            </p:txBody>
          </p:sp>
          <p:sp>
            <p:nvSpPr>
              <p:cNvPr id="1154" name="Freeform 138"/>
              <p:cNvSpPr>
                <a:spLocks/>
              </p:cNvSpPr>
              <p:nvPr userDrawn="1"/>
            </p:nvSpPr>
            <p:spPr bwMode="ltGray">
              <a:xfrm>
                <a:off x="850" y="3136"/>
                <a:ext cx="204" cy="120"/>
              </a:xfrm>
              <a:custGeom>
                <a:avLst/>
                <a:gdLst>
                  <a:gd name="T0" fmla="*/ 168 w 204"/>
                  <a:gd name="T1" fmla="*/ 120 h 120"/>
                  <a:gd name="T2" fmla="*/ 204 w 204"/>
                  <a:gd name="T3" fmla="*/ 12 h 120"/>
                  <a:gd name="T4" fmla="*/ 42 w 204"/>
                  <a:gd name="T5" fmla="*/ 0 h 120"/>
                  <a:gd name="T6" fmla="*/ 0 w 204"/>
                  <a:gd name="T7" fmla="*/ 108 h 120"/>
                  <a:gd name="T8" fmla="*/ 30 w 204"/>
                  <a:gd name="T9" fmla="*/ 114 h 120"/>
                  <a:gd name="T10" fmla="*/ 60 w 204"/>
                  <a:gd name="T11" fmla="*/ 30 h 120"/>
                  <a:gd name="T12" fmla="*/ 102 w 204"/>
                  <a:gd name="T13" fmla="*/ 36 h 120"/>
                  <a:gd name="T14" fmla="*/ 78 w 204"/>
                  <a:gd name="T15" fmla="*/ 108 h 120"/>
                  <a:gd name="T16" fmla="*/ 102 w 204"/>
                  <a:gd name="T17" fmla="*/ 108 h 120"/>
                  <a:gd name="T18" fmla="*/ 132 w 204"/>
                  <a:gd name="T19" fmla="*/ 36 h 120"/>
                  <a:gd name="T20" fmla="*/ 162 w 204"/>
                  <a:gd name="T21" fmla="*/ 36 h 120"/>
                  <a:gd name="T22" fmla="*/ 138 w 204"/>
                  <a:gd name="T23" fmla="*/ 114 h 120"/>
                  <a:gd name="T24" fmla="*/ 168 w 204"/>
                  <a:gd name="T25" fmla="*/ 120 h 120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204" h="120">
                    <a:moveTo>
                      <a:pt x="168" y="120"/>
                    </a:moveTo>
                    <a:lnTo>
                      <a:pt x="204" y="12"/>
                    </a:lnTo>
                    <a:lnTo>
                      <a:pt x="42" y="0"/>
                    </a:lnTo>
                    <a:lnTo>
                      <a:pt x="0" y="108"/>
                    </a:lnTo>
                    <a:lnTo>
                      <a:pt x="30" y="114"/>
                    </a:lnTo>
                    <a:lnTo>
                      <a:pt x="60" y="30"/>
                    </a:lnTo>
                    <a:lnTo>
                      <a:pt x="102" y="36"/>
                    </a:lnTo>
                    <a:lnTo>
                      <a:pt x="78" y="108"/>
                    </a:lnTo>
                    <a:lnTo>
                      <a:pt x="102" y="108"/>
                    </a:lnTo>
                    <a:lnTo>
                      <a:pt x="132" y="36"/>
                    </a:lnTo>
                    <a:lnTo>
                      <a:pt x="162" y="36"/>
                    </a:lnTo>
                    <a:lnTo>
                      <a:pt x="138" y="114"/>
                    </a:lnTo>
                    <a:lnTo>
                      <a:pt x="168" y="12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 sz="1800"/>
              </a:p>
            </p:txBody>
          </p:sp>
          <p:sp>
            <p:nvSpPr>
              <p:cNvPr id="1155" name="Freeform 139"/>
              <p:cNvSpPr>
                <a:spLocks/>
              </p:cNvSpPr>
              <p:nvPr userDrawn="1"/>
            </p:nvSpPr>
            <p:spPr bwMode="ltGray">
              <a:xfrm>
                <a:off x="19" y="2722"/>
                <a:ext cx="90" cy="78"/>
              </a:xfrm>
              <a:custGeom>
                <a:avLst/>
                <a:gdLst>
                  <a:gd name="T0" fmla="*/ 66 w 90"/>
                  <a:gd name="T1" fmla="*/ 36 h 78"/>
                  <a:gd name="T2" fmla="*/ 66 w 90"/>
                  <a:gd name="T3" fmla="*/ 36 h 78"/>
                  <a:gd name="T4" fmla="*/ 18 w 90"/>
                  <a:gd name="T5" fmla="*/ 24 h 78"/>
                  <a:gd name="T6" fmla="*/ 0 w 90"/>
                  <a:gd name="T7" fmla="*/ 30 h 78"/>
                  <a:gd name="T8" fmla="*/ 36 w 90"/>
                  <a:gd name="T9" fmla="*/ 78 h 78"/>
                  <a:gd name="T10" fmla="*/ 48 w 90"/>
                  <a:gd name="T11" fmla="*/ 72 h 78"/>
                  <a:gd name="T12" fmla="*/ 24 w 90"/>
                  <a:gd name="T13" fmla="*/ 36 h 78"/>
                  <a:gd name="T14" fmla="*/ 24 w 90"/>
                  <a:gd name="T15" fmla="*/ 36 h 78"/>
                  <a:gd name="T16" fmla="*/ 72 w 90"/>
                  <a:gd name="T17" fmla="*/ 54 h 78"/>
                  <a:gd name="T18" fmla="*/ 90 w 90"/>
                  <a:gd name="T19" fmla="*/ 42 h 78"/>
                  <a:gd name="T20" fmla="*/ 54 w 90"/>
                  <a:gd name="T21" fmla="*/ 0 h 78"/>
                  <a:gd name="T22" fmla="*/ 42 w 90"/>
                  <a:gd name="T23" fmla="*/ 6 h 78"/>
                  <a:gd name="T24" fmla="*/ 66 w 90"/>
                  <a:gd name="T25" fmla="*/ 36 h 78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90" h="78">
                    <a:moveTo>
                      <a:pt x="66" y="36"/>
                    </a:moveTo>
                    <a:lnTo>
                      <a:pt x="66" y="36"/>
                    </a:lnTo>
                    <a:lnTo>
                      <a:pt x="18" y="24"/>
                    </a:lnTo>
                    <a:lnTo>
                      <a:pt x="0" y="30"/>
                    </a:lnTo>
                    <a:lnTo>
                      <a:pt x="36" y="78"/>
                    </a:lnTo>
                    <a:lnTo>
                      <a:pt x="48" y="72"/>
                    </a:lnTo>
                    <a:lnTo>
                      <a:pt x="24" y="36"/>
                    </a:lnTo>
                    <a:lnTo>
                      <a:pt x="72" y="54"/>
                    </a:lnTo>
                    <a:lnTo>
                      <a:pt x="90" y="42"/>
                    </a:lnTo>
                    <a:lnTo>
                      <a:pt x="54" y="0"/>
                    </a:lnTo>
                    <a:lnTo>
                      <a:pt x="42" y="6"/>
                    </a:lnTo>
                    <a:lnTo>
                      <a:pt x="66" y="36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 sz="1800"/>
              </a:p>
            </p:txBody>
          </p:sp>
          <p:sp>
            <p:nvSpPr>
              <p:cNvPr id="1156" name="Freeform 140"/>
              <p:cNvSpPr>
                <a:spLocks/>
              </p:cNvSpPr>
              <p:nvPr userDrawn="1"/>
            </p:nvSpPr>
            <p:spPr bwMode="ltGray">
              <a:xfrm>
                <a:off x="97" y="2651"/>
                <a:ext cx="101" cy="89"/>
              </a:xfrm>
              <a:custGeom>
                <a:avLst/>
                <a:gdLst>
                  <a:gd name="T0" fmla="*/ 54 w 101"/>
                  <a:gd name="T1" fmla="*/ 89 h 89"/>
                  <a:gd name="T2" fmla="*/ 65 w 101"/>
                  <a:gd name="T3" fmla="*/ 83 h 89"/>
                  <a:gd name="T4" fmla="*/ 48 w 101"/>
                  <a:gd name="T5" fmla="*/ 35 h 89"/>
                  <a:gd name="T6" fmla="*/ 89 w 101"/>
                  <a:gd name="T7" fmla="*/ 65 h 89"/>
                  <a:gd name="T8" fmla="*/ 101 w 101"/>
                  <a:gd name="T9" fmla="*/ 59 h 89"/>
                  <a:gd name="T10" fmla="*/ 83 w 101"/>
                  <a:gd name="T11" fmla="*/ 0 h 89"/>
                  <a:gd name="T12" fmla="*/ 71 w 101"/>
                  <a:gd name="T13" fmla="*/ 12 h 89"/>
                  <a:gd name="T14" fmla="*/ 83 w 101"/>
                  <a:gd name="T15" fmla="*/ 41 h 89"/>
                  <a:gd name="T16" fmla="*/ 48 w 101"/>
                  <a:gd name="T17" fmla="*/ 23 h 89"/>
                  <a:gd name="T18" fmla="*/ 36 w 101"/>
                  <a:gd name="T19" fmla="*/ 29 h 89"/>
                  <a:gd name="T20" fmla="*/ 45 w 101"/>
                  <a:gd name="T21" fmla="*/ 68 h 89"/>
                  <a:gd name="T22" fmla="*/ 18 w 101"/>
                  <a:gd name="T23" fmla="*/ 41 h 89"/>
                  <a:gd name="T24" fmla="*/ 0 w 101"/>
                  <a:gd name="T25" fmla="*/ 53 h 89"/>
                  <a:gd name="T26" fmla="*/ 54 w 101"/>
                  <a:gd name="T27" fmla="*/ 89 h 89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0" t="0" r="r" b="b"/>
                <a:pathLst>
                  <a:path w="101" h="89">
                    <a:moveTo>
                      <a:pt x="54" y="89"/>
                    </a:moveTo>
                    <a:lnTo>
                      <a:pt x="65" y="83"/>
                    </a:lnTo>
                    <a:lnTo>
                      <a:pt x="48" y="35"/>
                    </a:lnTo>
                    <a:lnTo>
                      <a:pt x="89" y="65"/>
                    </a:lnTo>
                    <a:lnTo>
                      <a:pt x="101" y="59"/>
                    </a:lnTo>
                    <a:lnTo>
                      <a:pt x="83" y="0"/>
                    </a:lnTo>
                    <a:lnTo>
                      <a:pt x="71" y="12"/>
                    </a:lnTo>
                    <a:lnTo>
                      <a:pt x="83" y="41"/>
                    </a:lnTo>
                    <a:lnTo>
                      <a:pt x="48" y="23"/>
                    </a:lnTo>
                    <a:lnTo>
                      <a:pt x="36" y="29"/>
                    </a:lnTo>
                    <a:lnTo>
                      <a:pt x="45" y="68"/>
                    </a:lnTo>
                    <a:lnTo>
                      <a:pt x="18" y="41"/>
                    </a:lnTo>
                    <a:lnTo>
                      <a:pt x="0" y="53"/>
                    </a:lnTo>
                    <a:lnTo>
                      <a:pt x="54" y="89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 sz="1800"/>
              </a:p>
            </p:txBody>
          </p:sp>
          <p:sp>
            <p:nvSpPr>
              <p:cNvPr id="1157" name="Freeform 141"/>
              <p:cNvSpPr>
                <a:spLocks/>
              </p:cNvSpPr>
              <p:nvPr userDrawn="1"/>
            </p:nvSpPr>
            <p:spPr bwMode="ltGray">
              <a:xfrm>
                <a:off x="677" y="3502"/>
                <a:ext cx="83" cy="78"/>
              </a:xfrm>
              <a:custGeom>
                <a:avLst/>
                <a:gdLst>
                  <a:gd name="T0" fmla="*/ 36 w 83"/>
                  <a:gd name="T1" fmla="*/ 78 h 78"/>
                  <a:gd name="T2" fmla="*/ 83 w 83"/>
                  <a:gd name="T3" fmla="*/ 48 h 78"/>
                  <a:gd name="T4" fmla="*/ 54 w 83"/>
                  <a:gd name="T5" fmla="*/ 0 h 78"/>
                  <a:gd name="T6" fmla="*/ 0 w 83"/>
                  <a:gd name="T7" fmla="*/ 30 h 78"/>
                  <a:gd name="T8" fmla="*/ 6 w 83"/>
                  <a:gd name="T9" fmla="*/ 36 h 78"/>
                  <a:gd name="T10" fmla="*/ 42 w 83"/>
                  <a:gd name="T11" fmla="*/ 18 h 78"/>
                  <a:gd name="T12" fmla="*/ 54 w 83"/>
                  <a:gd name="T13" fmla="*/ 30 h 78"/>
                  <a:gd name="T14" fmla="*/ 24 w 83"/>
                  <a:gd name="T15" fmla="*/ 48 h 78"/>
                  <a:gd name="T16" fmla="*/ 30 w 83"/>
                  <a:gd name="T17" fmla="*/ 54 h 78"/>
                  <a:gd name="T18" fmla="*/ 60 w 83"/>
                  <a:gd name="T19" fmla="*/ 36 h 78"/>
                  <a:gd name="T20" fmla="*/ 66 w 83"/>
                  <a:gd name="T21" fmla="*/ 48 h 78"/>
                  <a:gd name="T22" fmla="*/ 30 w 83"/>
                  <a:gd name="T23" fmla="*/ 66 h 78"/>
                  <a:gd name="T24" fmla="*/ 36 w 83"/>
                  <a:gd name="T25" fmla="*/ 78 h 78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83" h="78">
                    <a:moveTo>
                      <a:pt x="36" y="78"/>
                    </a:moveTo>
                    <a:lnTo>
                      <a:pt x="83" y="48"/>
                    </a:lnTo>
                    <a:lnTo>
                      <a:pt x="54" y="0"/>
                    </a:lnTo>
                    <a:lnTo>
                      <a:pt x="0" y="30"/>
                    </a:lnTo>
                    <a:lnTo>
                      <a:pt x="6" y="36"/>
                    </a:lnTo>
                    <a:lnTo>
                      <a:pt x="42" y="18"/>
                    </a:lnTo>
                    <a:lnTo>
                      <a:pt x="54" y="30"/>
                    </a:lnTo>
                    <a:lnTo>
                      <a:pt x="24" y="48"/>
                    </a:lnTo>
                    <a:lnTo>
                      <a:pt x="30" y="54"/>
                    </a:lnTo>
                    <a:lnTo>
                      <a:pt x="60" y="36"/>
                    </a:lnTo>
                    <a:lnTo>
                      <a:pt x="66" y="48"/>
                    </a:lnTo>
                    <a:lnTo>
                      <a:pt x="30" y="66"/>
                    </a:lnTo>
                    <a:lnTo>
                      <a:pt x="36" y="7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 sz="1800"/>
              </a:p>
            </p:txBody>
          </p:sp>
          <p:sp>
            <p:nvSpPr>
              <p:cNvPr id="1158" name="Freeform 142"/>
              <p:cNvSpPr>
                <a:spLocks/>
              </p:cNvSpPr>
              <p:nvPr userDrawn="1"/>
            </p:nvSpPr>
            <p:spPr bwMode="ltGray">
              <a:xfrm>
                <a:off x="940" y="2782"/>
                <a:ext cx="90" cy="72"/>
              </a:xfrm>
              <a:custGeom>
                <a:avLst/>
                <a:gdLst>
                  <a:gd name="T0" fmla="*/ 90 w 90"/>
                  <a:gd name="T1" fmla="*/ 30 h 72"/>
                  <a:gd name="T2" fmla="*/ 66 w 90"/>
                  <a:gd name="T3" fmla="*/ 0 h 72"/>
                  <a:gd name="T4" fmla="*/ 0 w 90"/>
                  <a:gd name="T5" fmla="*/ 36 h 72"/>
                  <a:gd name="T6" fmla="*/ 24 w 90"/>
                  <a:gd name="T7" fmla="*/ 72 h 72"/>
                  <a:gd name="T8" fmla="*/ 36 w 90"/>
                  <a:gd name="T9" fmla="*/ 66 h 72"/>
                  <a:gd name="T10" fmla="*/ 18 w 90"/>
                  <a:gd name="T11" fmla="*/ 42 h 72"/>
                  <a:gd name="T12" fmla="*/ 36 w 90"/>
                  <a:gd name="T13" fmla="*/ 30 h 72"/>
                  <a:gd name="T14" fmla="*/ 54 w 90"/>
                  <a:gd name="T15" fmla="*/ 54 h 72"/>
                  <a:gd name="T16" fmla="*/ 60 w 90"/>
                  <a:gd name="T17" fmla="*/ 48 h 72"/>
                  <a:gd name="T18" fmla="*/ 48 w 90"/>
                  <a:gd name="T19" fmla="*/ 24 h 72"/>
                  <a:gd name="T20" fmla="*/ 60 w 90"/>
                  <a:gd name="T21" fmla="*/ 12 h 72"/>
                  <a:gd name="T22" fmla="*/ 78 w 90"/>
                  <a:gd name="T23" fmla="*/ 42 h 72"/>
                  <a:gd name="T24" fmla="*/ 90 w 90"/>
                  <a:gd name="T25" fmla="*/ 30 h 7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90" h="72">
                    <a:moveTo>
                      <a:pt x="90" y="30"/>
                    </a:moveTo>
                    <a:lnTo>
                      <a:pt x="66" y="0"/>
                    </a:lnTo>
                    <a:lnTo>
                      <a:pt x="0" y="36"/>
                    </a:lnTo>
                    <a:lnTo>
                      <a:pt x="24" y="72"/>
                    </a:lnTo>
                    <a:lnTo>
                      <a:pt x="36" y="66"/>
                    </a:lnTo>
                    <a:lnTo>
                      <a:pt x="18" y="42"/>
                    </a:lnTo>
                    <a:lnTo>
                      <a:pt x="36" y="30"/>
                    </a:lnTo>
                    <a:lnTo>
                      <a:pt x="54" y="54"/>
                    </a:lnTo>
                    <a:lnTo>
                      <a:pt x="60" y="48"/>
                    </a:lnTo>
                    <a:lnTo>
                      <a:pt x="48" y="24"/>
                    </a:lnTo>
                    <a:lnTo>
                      <a:pt x="60" y="12"/>
                    </a:lnTo>
                    <a:lnTo>
                      <a:pt x="78" y="42"/>
                    </a:lnTo>
                    <a:lnTo>
                      <a:pt x="90" y="3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 sz="1800"/>
              </a:p>
            </p:txBody>
          </p:sp>
          <p:sp>
            <p:nvSpPr>
              <p:cNvPr id="1159" name="Freeform 143"/>
              <p:cNvSpPr>
                <a:spLocks/>
              </p:cNvSpPr>
              <p:nvPr userDrawn="1"/>
            </p:nvSpPr>
            <p:spPr bwMode="ltGray">
              <a:xfrm>
                <a:off x="898" y="2716"/>
                <a:ext cx="90" cy="84"/>
              </a:xfrm>
              <a:custGeom>
                <a:avLst/>
                <a:gdLst>
                  <a:gd name="T0" fmla="*/ 42 w 90"/>
                  <a:gd name="T1" fmla="*/ 60 h 84"/>
                  <a:gd name="T2" fmla="*/ 42 w 90"/>
                  <a:gd name="T3" fmla="*/ 60 h 84"/>
                  <a:gd name="T4" fmla="*/ 72 w 90"/>
                  <a:gd name="T5" fmla="*/ 12 h 84"/>
                  <a:gd name="T6" fmla="*/ 66 w 90"/>
                  <a:gd name="T7" fmla="*/ 0 h 84"/>
                  <a:gd name="T8" fmla="*/ 0 w 90"/>
                  <a:gd name="T9" fmla="*/ 42 h 84"/>
                  <a:gd name="T10" fmla="*/ 6 w 90"/>
                  <a:gd name="T11" fmla="*/ 54 h 84"/>
                  <a:gd name="T12" fmla="*/ 54 w 90"/>
                  <a:gd name="T13" fmla="*/ 24 h 84"/>
                  <a:gd name="T14" fmla="*/ 54 w 90"/>
                  <a:gd name="T15" fmla="*/ 24 h 84"/>
                  <a:gd name="T16" fmla="*/ 18 w 90"/>
                  <a:gd name="T17" fmla="*/ 72 h 84"/>
                  <a:gd name="T18" fmla="*/ 24 w 90"/>
                  <a:gd name="T19" fmla="*/ 84 h 84"/>
                  <a:gd name="T20" fmla="*/ 90 w 90"/>
                  <a:gd name="T21" fmla="*/ 42 h 84"/>
                  <a:gd name="T22" fmla="*/ 84 w 90"/>
                  <a:gd name="T23" fmla="*/ 30 h 84"/>
                  <a:gd name="T24" fmla="*/ 42 w 90"/>
                  <a:gd name="T25" fmla="*/ 60 h 84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90" h="84">
                    <a:moveTo>
                      <a:pt x="42" y="60"/>
                    </a:moveTo>
                    <a:lnTo>
                      <a:pt x="42" y="60"/>
                    </a:lnTo>
                    <a:lnTo>
                      <a:pt x="72" y="12"/>
                    </a:lnTo>
                    <a:lnTo>
                      <a:pt x="66" y="0"/>
                    </a:lnTo>
                    <a:lnTo>
                      <a:pt x="0" y="42"/>
                    </a:lnTo>
                    <a:lnTo>
                      <a:pt x="6" y="54"/>
                    </a:lnTo>
                    <a:lnTo>
                      <a:pt x="54" y="24"/>
                    </a:lnTo>
                    <a:lnTo>
                      <a:pt x="18" y="72"/>
                    </a:lnTo>
                    <a:lnTo>
                      <a:pt x="24" y="84"/>
                    </a:lnTo>
                    <a:lnTo>
                      <a:pt x="90" y="42"/>
                    </a:lnTo>
                    <a:lnTo>
                      <a:pt x="84" y="30"/>
                    </a:lnTo>
                    <a:lnTo>
                      <a:pt x="42" y="6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 sz="1800"/>
              </a:p>
            </p:txBody>
          </p:sp>
          <p:sp>
            <p:nvSpPr>
              <p:cNvPr id="1160" name="Freeform 144"/>
              <p:cNvSpPr>
                <a:spLocks/>
              </p:cNvSpPr>
              <p:nvPr userDrawn="1"/>
            </p:nvSpPr>
            <p:spPr bwMode="ltGray">
              <a:xfrm>
                <a:off x="7" y="3837"/>
                <a:ext cx="6" cy="12"/>
              </a:xfrm>
              <a:custGeom>
                <a:avLst/>
                <a:gdLst>
                  <a:gd name="T0" fmla="*/ 6 w 6"/>
                  <a:gd name="T1" fmla="*/ 0 h 12"/>
                  <a:gd name="T2" fmla="*/ 6 w 6"/>
                  <a:gd name="T3" fmla="*/ 0 h 12"/>
                  <a:gd name="T4" fmla="*/ 0 w 6"/>
                  <a:gd name="T5" fmla="*/ 0 h 12"/>
                  <a:gd name="T6" fmla="*/ 0 w 6"/>
                  <a:gd name="T7" fmla="*/ 0 h 12"/>
                  <a:gd name="T8" fmla="*/ 0 w 6"/>
                  <a:gd name="T9" fmla="*/ 12 h 12"/>
                  <a:gd name="T10" fmla="*/ 6 w 6"/>
                  <a:gd name="T11" fmla="*/ 0 h 12"/>
                  <a:gd name="T12" fmla="*/ 6 w 6"/>
                  <a:gd name="T13" fmla="*/ 0 h 1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" h="12">
                    <a:moveTo>
                      <a:pt x="6" y="0"/>
                    </a:move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 sz="1800"/>
              </a:p>
            </p:txBody>
          </p:sp>
          <p:sp>
            <p:nvSpPr>
              <p:cNvPr id="1161" name="Freeform 145"/>
              <p:cNvSpPr>
                <a:spLocks/>
              </p:cNvSpPr>
              <p:nvPr userDrawn="1"/>
            </p:nvSpPr>
            <p:spPr bwMode="ltGray">
              <a:xfrm>
                <a:off x="7" y="2555"/>
                <a:ext cx="30" cy="48"/>
              </a:xfrm>
              <a:custGeom>
                <a:avLst/>
                <a:gdLst>
                  <a:gd name="T0" fmla="*/ 18 w 30"/>
                  <a:gd name="T1" fmla="*/ 48 h 48"/>
                  <a:gd name="T2" fmla="*/ 18 w 30"/>
                  <a:gd name="T3" fmla="*/ 48 h 48"/>
                  <a:gd name="T4" fmla="*/ 30 w 30"/>
                  <a:gd name="T5" fmla="*/ 42 h 48"/>
                  <a:gd name="T6" fmla="*/ 0 w 30"/>
                  <a:gd name="T7" fmla="*/ 0 h 48"/>
                  <a:gd name="T8" fmla="*/ 0 w 30"/>
                  <a:gd name="T9" fmla="*/ 24 h 48"/>
                  <a:gd name="T10" fmla="*/ 18 w 30"/>
                  <a:gd name="T11" fmla="*/ 48 h 48"/>
                  <a:gd name="T12" fmla="*/ 18 w 30"/>
                  <a:gd name="T13" fmla="*/ 48 h 4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0" h="48">
                    <a:moveTo>
                      <a:pt x="18" y="48"/>
                    </a:moveTo>
                    <a:lnTo>
                      <a:pt x="18" y="48"/>
                    </a:lnTo>
                    <a:lnTo>
                      <a:pt x="30" y="42"/>
                    </a:lnTo>
                    <a:lnTo>
                      <a:pt x="0" y="0"/>
                    </a:lnTo>
                    <a:lnTo>
                      <a:pt x="0" y="24"/>
                    </a:lnTo>
                    <a:lnTo>
                      <a:pt x="18" y="4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 sz="1800"/>
              </a:p>
            </p:txBody>
          </p:sp>
          <p:sp>
            <p:nvSpPr>
              <p:cNvPr id="1162" name="Freeform 146"/>
              <p:cNvSpPr>
                <a:spLocks/>
              </p:cNvSpPr>
              <p:nvPr userDrawn="1"/>
            </p:nvSpPr>
            <p:spPr bwMode="ltGray">
              <a:xfrm>
                <a:off x="7" y="3843"/>
                <a:ext cx="36" cy="66"/>
              </a:xfrm>
              <a:custGeom>
                <a:avLst/>
                <a:gdLst>
                  <a:gd name="T0" fmla="*/ 36 w 36"/>
                  <a:gd name="T1" fmla="*/ 0 h 66"/>
                  <a:gd name="T2" fmla="*/ 24 w 36"/>
                  <a:gd name="T3" fmla="*/ 0 h 66"/>
                  <a:gd name="T4" fmla="*/ 24 w 36"/>
                  <a:gd name="T5" fmla="*/ 0 h 66"/>
                  <a:gd name="T6" fmla="*/ 0 w 36"/>
                  <a:gd name="T7" fmla="*/ 36 h 66"/>
                  <a:gd name="T8" fmla="*/ 0 w 36"/>
                  <a:gd name="T9" fmla="*/ 66 h 66"/>
                  <a:gd name="T10" fmla="*/ 36 w 36"/>
                  <a:gd name="T11" fmla="*/ 0 h 66"/>
                  <a:gd name="T12" fmla="*/ 36 w 36"/>
                  <a:gd name="T13" fmla="*/ 0 h 6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6" h="66">
                    <a:moveTo>
                      <a:pt x="36" y="0"/>
                    </a:moveTo>
                    <a:lnTo>
                      <a:pt x="24" y="0"/>
                    </a:lnTo>
                    <a:lnTo>
                      <a:pt x="0" y="36"/>
                    </a:lnTo>
                    <a:lnTo>
                      <a:pt x="0" y="66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 sz="1800"/>
              </a:p>
            </p:txBody>
          </p:sp>
          <p:sp>
            <p:nvSpPr>
              <p:cNvPr id="1163" name="Rectangle 147"/>
              <p:cNvSpPr>
                <a:spLocks noChangeArrowheads="1"/>
              </p:cNvSpPr>
              <p:nvPr userDrawn="1"/>
            </p:nvSpPr>
            <p:spPr bwMode="ltGray">
              <a:xfrm rot="244926">
                <a:off x="1177" y="3201"/>
                <a:ext cx="16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1800"/>
              </a:p>
            </p:txBody>
          </p:sp>
          <p:sp>
            <p:nvSpPr>
              <p:cNvPr id="1164" name="Rectangle 148"/>
              <p:cNvSpPr>
                <a:spLocks noChangeArrowheads="1"/>
              </p:cNvSpPr>
              <p:nvPr userDrawn="1"/>
            </p:nvSpPr>
            <p:spPr bwMode="ltGray">
              <a:xfrm rot="-5598588">
                <a:off x="290" y="2386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1800"/>
              </a:p>
            </p:txBody>
          </p:sp>
          <p:sp>
            <p:nvSpPr>
              <p:cNvPr id="1165" name="Freeform 149"/>
              <p:cNvSpPr>
                <a:spLocks/>
              </p:cNvSpPr>
              <p:nvPr userDrawn="1"/>
            </p:nvSpPr>
            <p:spPr bwMode="ltGray">
              <a:xfrm>
                <a:off x="139" y="3573"/>
                <a:ext cx="144" cy="154"/>
              </a:xfrm>
              <a:custGeom>
                <a:avLst/>
                <a:gdLst>
                  <a:gd name="T0" fmla="*/ 0 w 144"/>
                  <a:gd name="T1" fmla="*/ 102 h 154"/>
                  <a:gd name="T2" fmla="*/ 59 w 144"/>
                  <a:gd name="T3" fmla="*/ 154 h 154"/>
                  <a:gd name="T4" fmla="*/ 117 w 144"/>
                  <a:gd name="T5" fmla="*/ 120 h 154"/>
                  <a:gd name="T6" fmla="*/ 62 w 144"/>
                  <a:gd name="T7" fmla="*/ 55 h 154"/>
                  <a:gd name="T8" fmla="*/ 104 w 144"/>
                  <a:gd name="T9" fmla="*/ 34 h 154"/>
                  <a:gd name="T10" fmla="*/ 117 w 144"/>
                  <a:gd name="T11" fmla="*/ 53 h 154"/>
                  <a:gd name="T12" fmla="*/ 141 w 144"/>
                  <a:gd name="T13" fmla="*/ 47 h 154"/>
                  <a:gd name="T14" fmla="*/ 97 w 144"/>
                  <a:gd name="T15" fmla="*/ 2 h 154"/>
                  <a:gd name="T16" fmla="*/ 36 w 144"/>
                  <a:gd name="T17" fmla="*/ 33 h 154"/>
                  <a:gd name="T18" fmla="*/ 90 w 144"/>
                  <a:gd name="T19" fmla="*/ 107 h 154"/>
                  <a:gd name="T20" fmla="*/ 28 w 144"/>
                  <a:gd name="T21" fmla="*/ 101 h 154"/>
                  <a:gd name="T22" fmla="*/ 0 w 144"/>
                  <a:gd name="T23" fmla="*/ 102 h 154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44" h="154">
                    <a:moveTo>
                      <a:pt x="0" y="102"/>
                    </a:moveTo>
                    <a:cubicBezTo>
                      <a:pt x="6" y="140"/>
                      <a:pt x="25" y="154"/>
                      <a:pt x="59" y="154"/>
                    </a:cubicBezTo>
                    <a:cubicBezTo>
                      <a:pt x="111" y="152"/>
                      <a:pt x="106" y="130"/>
                      <a:pt x="117" y="120"/>
                    </a:cubicBezTo>
                    <a:cubicBezTo>
                      <a:pt x="119" y="61"/>
                      <a:pt x="84" y="84"/>
                      <a:pt x="62" y="55"/>
                    </a:cubicBezTo>
                    <a:cubicBezTo>
                      <a:pt x="59" y="42"/>
                      <a:pt x="78" y="11"/>
                      <a:pt x="104" y="34"/>
                    </a:cubicBezTo>
                    <a:cubicBezTo>
                      <a:pt x="108" y="41"/>
                      <a:pt x="111" y="51"/>
                      <a:pt x="117" y="53"/>
                    </a:cubicBezTo>
                    <a:cubicBezTo>
                      <a:pt x="123" y="55"/>
                      <a:pt x="144" y="55"/>
                      <a:pt x="141" y="47"/>
                    </a:cubicBezTo>
                    <a:cubicBezTo>
                      <a:pt x="138" y="39"/>
                      <a:pt x="126" y="5"/>
                      <a:pt x="97" y="2"/>
                    </a:cubicBezTo>
                    <a:cubicBezTo>
                      <a:pt x="77" y="0"/>
                      <a:pt x="48" y="0"/>
                      <a:pt x="36" y="33"/>
                    </a:cubicBezTo>
                    <a:cubicBezTo>
                      <a:pt x="15" y="89"/>
                      <a:pt x="83" y="79"/>
                      <a:pt x="90" y="107"/>
                    </a:cubicBezTo>
                    <a:cubicBezTo>
                      <a:pt x="96" y="130"/>
                      <a:pt x="34" y="147"/>
                      <a:pt x="28" y="101"/>
                    </a:cubicBezTo>
                    <a:cubicBezTo>
                      <a:pt x="12" y="104"/>
                      <a:pt x="15" y="98"/>
                      <a:pt x="0" y="102"/>
                    </a:cubicBez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 sz="1800"/>
              </a:p>
            </p:txBody>
          </p:sp>
          <p:sp>
            <p:nvSpPr>
              <p:cNvPr id="1166" name="Freeform 150"/>
              <p:cNvSpPr>
                <a:spLocks/>
              </p:cNvSpPr>
              <p:nvPr userDrawn="1"/>
            </p:nvSpPr>
            <p:spPr bwMode="ltGray">
              <a:xfrm rot="-2857037">
                <a:off x="619" y="3550"/>
                <a:ext cx="68" cy="69"/>
              </a:xfrm>
              <a:custGeom>
                <a:avLst/>
                <a:gdLst>
                  <a:gd name="T0" fmla="*/ 0 w 144"/>
                  <a:gd name="T1" fmla="*/ 1 h 154"/>
                  <a:gd name="T2" fmla="*/ 0 w 144"/>
                  <a:gd name="T3" fmla="*/ 1 h 154"/>
                  <a:gd name="T4" fmla="*/ 1 w 144"/>
                  <a:gd name="T5" fmla="*/ 1 h 154"/>
                  <a:gd name="T6" fmla="*/ 0 w 144"/>
                  <a:gd name="T7" fmla="*/ 0 h 154"/>
                  <a:gd name="T8" fmla="*/ 1 w 144"/>
                  <a:gd name="T9" fmla="*/ 0 h 154"/>
                  <a:gd name="T10" fmla="*/ 1 w 144"/>
                  <a:gd name="T11" fmla="*/ 0 h 154"/>
                  <a:gd name="T12" fmla="*/ 1 w 144"/>
                  <a:gd name="T13" fmla="*/ 0 h 154"/>
                  <a:gd name="T14" fmla="*/ 1 w 144"/>
                  <a:gd name="T15" fmla="*/ 0 h 154"/>
                  <a:gd name="T16" fmla="*/ 0 w 144"/>
                  <a:gd name="T17" fmla="*/ 0 h 154"/>
                  <a:gd name="T18" fmla="*/ 1 w 144"/>
                  <a:gd name="T19" fmla="*/ 1 h 154"/>
                  <a:gd name="T20" fmla="*/ 0 w 144"/>
                  <a:gd name="T21" fmla="*/ 1 h 154"/>
                  <a:gd name="T22" fmla="*/ 0 w 144"/>
                  <a:gd name="T23" fmla="*/ 1 h 154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44" h="154">
                    <a:moveTo>
                      <a:pt x="0" y="102"/>
                    </a:moveTo>
                    <a:cubicBezTo>
                      <a:pt x="6" y="140"/>
                      <a:pt x="25" y="154"/>
                      <a:pt x="59" y="154"/>
                    </a:cubicBezTo>
                    <a:cubicBezTo>
                      <a:pt x="111" y="152"/>
                      <a:pt x="106" y="130"/>
                      <a:pt x="117" y="120"/>
                    </a:cubicBezTo>
                    <a:cubicBezTo>
                      <a:pt x="113" y="47"/>
                      <a:pt x="84" y="84"/>
                      <a:pt x="62" y="55"/>
                    </a:cubicBezTo>
                    <a:cubicBezTo>
                      <a:pt x="59" y="42"/>
                      <a:pt x="78" y="11"/>
                      <a:pt x="104" y="34"/>
                    </a:cubicBezTo>
                    <a:cubicBezTo>
                      <a:pt x="108" y="41"/>
                      <a:pt x="111" y="51"/>
                      <a:pt x="117" y="53"/>
                    </a:cubicBezTo>
                    <a:cubicBezTo>
                      <a:pt x="123" y="55"/>
                      <a:pt x="144" y="55"/>
                      <a:pt x="141" y="47"/>
                    </a:cubicBezTo>
                    <a:cubicBezTo>
                      <a:pt x="138" y="39"/>
                      <a:pt x="126" y="5"/>
                      <a:pt x="97" y="2"/>
                    </a:cubicBezTo>
                    <a:cubicBezTo>
                      <a:pt x="77" y="0"/>
                      <a:pt x="48" y="0"/>
                      <a:pt x="36" y="33"/>
                    </a:cubicBezTo>
                    <a:cubicBezTo>
                      <a:pt x="15" y="89"/>
                      <a:pt x="83" y="79"/>
                      <a:pt x="90" y="107"/>
                    </a:cubicBezTo>
                    <a:cubicBezTo>
                      <a:pt x="96" y="130"/>
                      <a:pt x="34" y="147"/>
                      <a:pt x="28" y="101"/>
                    </a:cubicBezTo>
                    <a:cubicBezTo>
                      <a:pt x="12" y="104"/>
                      <a:pt x="15" y="98"/>
                      <a:pt x="0" y="102"/>
                    </a:cubicBez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 sz="1800"/>
              </a:p>
            </p:txBody>
          </p:sp>
          <p:sp>
            <p:nvSpPr>
              <p:cNvPr id="85143" name="Freeform 151"/>
              <p:cNvSpPr>
                <a:spLocks/>
              </p:cNvSpPr>
              <p:nvPr userDrawn="1"/>
            </p:nvSpPr>
            <p:spPr bwMode="ltGray">
              <a:xfrm>
                <a:off x="235" y="2503"/>
                <a:ext cx="348" cy="1272"/>
              </a:xfrm>
              <a:custGeom>
                <a:avLst/>
                <a:gdLst>
                  <a:gd name="T0" fmla="*/ 0 w 348"/>
                  <a:gd name="T1" fmla="*/ 0 h 1272"/>
                  <a:gd name="T2" fmla="*/ 287 w 348"/>
                  <a:gd name="T3" fmla="*/ 582 h 1272"/>
                  <a:gd name="T4" fmla="*/ 348 w 348"/>
                  <a:gd name="T5" fmla="*/ 1272 h 1272"/>
                  <a:gd name="T6" fmla="*/ 54 w 348"/>
                  <a:gd name="T7" fmla="*/ 676 h 1272"/>
                  <a:gd name="T8" fmla="*/ 0 w 348"/>
                  <a:gd name="T9" fmla="*/ 0 h 12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48" h="1272">
                    <a:moveTo>
                      <a:pt x="0" y="0"/>
                    </a:moveTo>
                    <a:lnTo>
                      <a:pt x="287" y="582"/>
                    </a:lnTo>
                    <a:lnTo>
                      <a:pt x="348" y="1272"/>
                    </a:lnTo>
                    <a:lnTo>
                      <a:pt x="54" y="676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2">
                      <a:gamma/>
                      <a:shade val="96863"/>
                      <a:invGamma/>
                    </a:schemeClr>
                  </a:gs>
                </a:gsLst>
                <a:lin ang="189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GB" sz="1800">
                  <a:cs typeface="+mn-cs"/>
                </a:endParaRPr>
              </a:p>
            </p:txBody>
          </p:sp>
          <p:sp>
            <p:nvSpPr>
              <p:cNvPr id="85144" name="Oval 152"/>
              <p:cNvSpPr>
                <a:spLocks noChangeArrowheads="1"/>
              </p:cNvSpPr>
              <p:nvPr userDrawn="1"/>
            </p:nvSpPr>
            <p:spPr bwMode="ltGray">
              <a:xfrm rot="-1684349">
                <a:off x="296" y="3047"/>
                <a:ext cx="221" cy="174"/>
              </a:xfrm>
              <a:prstGeom prst="ellipse">
                <a:avLst/>
              </a:pr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50000">
                    <a:schemeClr val="bg2"/>
                  </a:gs>
                  <a:gs pos="100000">
                    <a:schemeClr val="bg2">
                      <a:gamma/>
                      <a:shade val="90980"/>
                      <a:invGamma/>
                    </a:schemeClr>
                  </a:gs>
                </a:gsLst>
                <a:lin ang="189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GB" sz="1800">
                  <a:cs typeface="+mn-cs"/>
                </a:endParaRPr>
              </a:p>
            </p:txBody>
          </p:sp>
        </p:grpSp>
      </p:grpSp>
      <p:sp>
        <p:nvSpPr>
          <p:cNvPr id="85145" name="Rectangle 15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02168" y="228600"/>
            <a:ext cx="11387667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title style</a:t>
            </a:r>
          </a:p>
        </p:txBody>
      </p:sp>
      <p:sp>
        <p:nvSpPr>
          <p:cNvPr id="85146" name="Rectangle 15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02169" y="6245225"/>
            <a:ext cx="3052233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5147" name="Rectangle 15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5148" name="Rectangle 15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1" y="6245225"/>
            <a:ext cx="3052233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0F5F108F-FA47-479C-BD84-C83357D1CC7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85149" name="Rectangle 157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402168" y="1600200"/>
            <a:ext cx="11387667" cy="449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07736566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Font typeface="Wingdings" pitchFamily="2" charset="2"/>
        <a:buChar char="§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Line 6"/>
          <p:cNvSpPr>
            <a:spLocks noChangeShapeType="1"/>
          </p:cNvSpPr>
          <p:nvPr/>
        </p:nvSpPr>
        <p:spPr bwMode="auto">
          <a:xfrm>
            <a:off x="2100265" y="6165850"/>
            <a:ext cx="7991475" cy="0"/>
          </a:xfrm>
          <a:prstGeom prst="line">
            <a:avLst/>
          </a:prstGeom>
          <a:noFill/>
          <a:ln w="41275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>
              <a:solidFill>
                <a:srgbClr val="FFFFFF"/>
              </a:solidFill>
              <a:latin typeface="Tahoma" pitchFamily="34" charset="0"/>
              <a:cs typeface="Arial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775520" y="-26988"/>
            <a:ext cx="8784976" cy="873126"/>
          </a:xfrm>
        </p:spPr>
        <p:txBody>
          <a:bodyPr/>
          <a:lstStyle/>
          <a:p>
            <a:pPr algn="ctr">
              <a:defRPr/>
            </a:pPr>
            <a:r>
              <a:rPr lang="en-GB" sz="4000" b="0" dirty="0"/>
              <a:t>effect sizes of therapeutic factors  </a:t>
            </a:r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/>
          </p:nvPr>
        </p:nvGraphicFramePr>
        <p:xfrm>
          <a:off x="1545332" y="1052736"/>
          <a:ext cx="8862888" cy="49291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9462" name="TextBox 9"/>
          <p:cNvSpPr txBox="1">
            <a:spLocks noChangeArrowheads="1"/>
          </p:cNvSpPr>
          <p:nvPr/>
        </p:nvSpPr>
        <p:spPr bwMode="auto">
          <a:xfrm>
            <a:off x="1631504" y="6238876"/>
            <a:ext cx="8964488" cy="584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Char char="►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Char char="►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GB" altLang="en-US" sz="1600" dirty="0" err="1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Arial" charset="0"/>
              </a:rPr>
              <a:t>Wampold</a:t>
            </a:r>
            <a:r>
              <a:rPr lang="en-GB" altLang="en-US" sz="1600" dirty="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Arial" charset="0"/>
              </a:rPr>
              <a:t>, B. &amp; Z. </a:t>
            </a:r>
            <a:r>
              <a:rPr lang="en-GB" altLang="en-US" sz="1600" dirty="0" err="1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Arial" charset="0"/>
              </a:rPr>
              <a:t>Imel</a:t>
            </a:r>
            <a:r>
              <a:rPr lang="en-GB" altLang="en-US" sz="1600" dirty="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Arial" charset="0"/>
              </a:rPr>
              <a:t> (2015). </a:t>
            </a:r>
            <a:r>
              <a:rPr lang="en-GB" altLang="en-US" sz="1600" i="1" dirty="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Arial" charset="0"/>
              </a:rPr>
              <a:t>”The great psychotherapy debate: the evidence for what makes psychotherapy work (2</a:t>
            </a:r>
            <a:r>
              <a:rPr lang="en-GB" altLang="en-US" sz="1600" i="1" baseline="30000" dirty="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Arial" charset="0"/>
              </a:rPr>
              <a:t>nd</a:t>
            </a:r>
            <a:r>
              <a:rPr lang="en-GB" altLang="en-US" sz="1600" i="1" dirty="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Arial" charset="0"/>
              </a:rPr>
              <a:t> </a:t>
            </a:r>
            <a:r>
              <a:rPr lang="en-GB" altLang="en-US" sz="1600" i="1" dirty="0" err="1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Arial" charset="0"/>
              </a:rPr>
              <a:t>ed</a:t>
            </a:r>
            <a:r>
              <a:rPr lang="en-GB" altLang="en-US" sz="1600" i="1" dirty="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Arial" charset="0"/>
              </a:rPr>
              <a:t>)."  p.258 (adapted).  </a:t>
            </a:r>
            <a:r>
              <a:rPr lang="en-GB" altLang="en-US" sz="1600" i="1" dirty="0" err="1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Arial" charset="0"/>
              </a:rPr>
              <a:t>Routledge</a:t>
            </a:r>
            <a:r>
              <a:rPr lang="en-GB" altLang="en-US" sz="1600" i="1" dirty="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Arial" charset="0"/>
              </a:rPr>
              <a:t>: New York</a:t>
            </a:r>
            <a:r>
              <a:rPr lang="en-GB" altLang="en-US" sz="1600" dirty="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Arial" charset="0"/>
              </a:rPr>
              <a:t>.</a:t>
            </a:r>
            <a:r>
              <a:rPr lang="en-GB" altLang="en-US" sz="1600" u="sng" dirty="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Arial" charset="0"/>
              </a:rPr>
              <a:t> </a:t>
            </a:r>
          </a:p>
        </p:txBody>
      </p:sp>
      <p:sp>
        <p:nvSpPr>
          <p:cNvPr id="19464" name="TextBox 1"/>
          <p:cNvSpPr txBox="1">
            <a:spLocks noChangeArrowheads="1"/>
          </p:cNvSpPr>
          <p:nvPr/>
        </p:nvSpPr>
        <p:spPr bwMode="auto">
          <a:xfrm rot="16200000">
            <a:off x="1050871" y="3295826"/>
            <a:ext cx="164615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Char char="►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Char char="►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GB" altLang="en-US" sz="2400" i="1" dirty="0">
                <a:solidFill>
                  <a:srgbClr val="FFFFC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Arial" charset="0"/>
              </a:rPr>
              <a:t>effect</a:t>
            </a:r>
            <a:r>
              <a:rPr lang="en-GB" altLang="en-US" sz="2800" i="1" dirty="0">
                <a:solidFill>
                  <a:srgbClr val="FFFFC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Arial" charset="0"/>
              </a:rPr>
              <a:t> size</a:t>
            </a:r>
          </a:p>
        </p:txBody>
      </p:sp>
      <p:sp>
        <p:nvSpPr>
          <p:cNvPr id="12" name="TextBox 1"/>
          <p:cNvSpPr txBox="1">
            <a:spLocks noChangeArrowheads="1"/>
          </p:cNvSpPr>
          <p:nvPr/>
        </p:nvSpPr>
        <p:spPr bwMode="auto">
          <a:xfrm>
            <a:off x="2699313" y="5517233"/>
            <a:ext cx="219162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Char char="►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Char char="►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GB" altLang="en-US" sz="2400" i="1" dirty="0">
                <a:solidFill>
                  <a:srgbClr val="FFFFC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Arial" charset="0"/>
              </a:rPr>
              <a:t>specific factors</a:t>
            </a:r>
          </a:p>
        </p:txBody>
      </p:sp>
      <p:sp>
        <p:nvSpPr>
          <p:cNvPr id="13" name="TextBox 1"/>
          <p:cNvSpPr txBox="1">
            <a:spLocks noChangeArrowheads="1"/>
          </p:cNvSpPr>
          <p:nvPr/>
        </p:nvSpPr>
        <p:spPr bwMode="auto">
          <a:xfrm>
            <a:off x="6023992" y="5517233"/>
            <a:ext cx="260141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Char char="►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Char char="►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GB" altLang="en-US" sz="2400" i="1" dirty="0">
                <a:solidFill>
                  <a:srgbClr val="FFFFC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Arial" charset="0"/>
              </a:rPr>
              <a:t>contextual factors</a:t>
            </a:r>
          </a:p>
        </p:txBody>
      </p:sp>
      <p:sp>
        <p:nvSpPr>
          <p:cNvPr id="9" name="TextBox 1"/>
          <p:cNvSpPr txBox="1">
            <a:spLocks noChangeArrowheads="1"/>
          </p:cNvSpPr>
          <p:nvPr/>
        </p:nvSpPr>
        <p:spPr bwMode="auto">
          <a:xfrm rot="1800000">
            <a:off x="8509112" y="998089"/>
            <a:ext cx="1337482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Char char="►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Char char="►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GB" altLang="en-US" sz="1600" i="1" dirty="0">
                <a:solidFill>
                  <a:srgbClr val="99CC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Arial" charset="0"/>
              </a:rPr>
              <a:t>collaboration</a:t>
            </a:r>
          </a:p>
        </p:txBody>
      </p:sp>
      <p:sp>
        <p:nvSpPr>
          <p:cNvPr id="10" name="TextBox 1"/>
          <p:cNvSpPr txBox="1">
            <a:spLocks noChangeArrowheads="1"/>
          </p:cNvSpPr>
          <p:nvPr/>
        </p:nvSpPr>
        <p:spPr bwMode="auto">
          <a:xfrm rot="1800000">
            <a:off x="8093087" y="1617122"/>
            <a:ext cx="108746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Char char="►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Char char="►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GB" altLang="en-US" sz="1600" i="1" dirty="0">
                <a:solidFill>
                  <a:srgbClr val="99CC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Arial" charset="0"/>
              </a:rPr>
              <a:t>empathy</a:t>
            </a:r>
          </a:p>
        </p:txBody>
      </p:sp>
      <p:sp>
        <p:nvSpPr>
          <p:cNvPr id="11" name="TextBox 1"/>
          <p:cNvSpPr txBox="1">
            <a:spLocks noChangeArrowheads="1"/>
          </p:cNvSpPr>
          <p:nvPr/>
        </p:nvSpPr>
        <p:spPr bwMode="auto">
          <a:xfrm rot="1800000">
            <a:off x="7155485" y="1743490"/>
            <a:ext cx="13812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Char char="►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Char char="►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GB" altLang="en-US" sz="2400" b="1" i="1" dirty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Arial" charset="0"/>
              </a:rPr>
              <a:t>alliance</a:t>
            </a:r>
          </a:p>
        </p:txBody>
      </p:sp>
      <p:sp>
        <p:nvSpPr>
          <p:cNvPr id="14" name="TextBox 1"/>
          <p:cNvSpPr txBox="1">
            <a:spLocks noChangeArrowheads="1"/>
          </p:cNvSpPr>
          <p:nvPr/>
        </p:nvSpPr>
        <p:spPr bwMode="auto">
          <a:xfrm rot="1800000">
            <a:off x="6445481" y="1817392"/>
            <a:ext cx="142114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Char char="►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Char char="►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GB" altLang="en-US" sz="1600" i="1" dirty="0">
                <a:solidFill>
                  <a:srgbClr val="99CC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Arial" charset="0"/>
              </a:rPr>
              <a:t>affirmation</a:t>
            </a:r>
          </a:p>
        </p:txBody>
      </p:sp>
      <p:sp>
        <p:nvSpPr>
          <p:cNvPr id="15" name="TextBox 1"/>
          <p:cNvSpPr txBox="1">
            <a:spLocks noChangeArrowheads="1"/>
          </p:cNvSpPr>
          <p:nvPr/>
        </p:nvSpPr>
        <p:spPr bwMode="auto">
          <a:xfrm rot="1800000">
            <a:off x="5574229" y="1748323"/>
            <a:ext cx="1371939" cy="584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Char char="►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Char char="►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GB" altLang="en-US" sz="1600" i="1" dirty="0">
                <a:solidFill>
                  <a:srgbClr val="99CC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Arial" charset="0"/>
              </a:rPr>
              <a:t>therapists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GB" altLang="en-US" sz="1600" i="1" dirty="0">
                <a:solidFill>
                  <a:srgbClr val="99CC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Arial" charset="0"/>
              </a:rPr>
              <a:t>naturalistic</a:t>
            </a:r>
          </a:p>
        </p:txBody>
      </p:sp>
      <p:sp>
        <p:nvSpPr>
          <p:cNvPr id="16" name="TextBox 1"/>
          <p:cNvSpPr txBox="1">
            <a:spLocks noChangeArrowheads="1"/>
          </p:cNvSpPr>
          <p:nvPr/>
        </p:nvSpPr>
        <p:spPr bwMode="auto">
          <a:xfrm rot="1800000">
            <a:off x="4935789" y="2171721"/>
            <a:ext cx="1384168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Char char="►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Char char="►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GB" altLang="en-US" sz="1600" i="1" dirty="0">
                <a:solidFill>
                  <a:srgbClr val="99CC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Arial" charset="0"/>
              </a:rPr>
              <a:t>congruence</a:t>
            </a:r>
          </a:p>
        </p:txBody>
      </p:sp>
      <p:sp>
        <p:nvSpPr>
          <p:cNvPr id="17" name="TextBox 1"/>
          <p:cNvSpPr txBox="1">
            <a:spLocks noChangeArrowheads="1"/>
          </p:cNvSpPr>
          <p:nvPr/>
        </p:nvSpPr>
        <p:spPr bwMode="auto">
          <a:xfrm rot="1800000">
            <a:off x="4453746" y="2900451"/>
            <a:ext cx="1371939" cy="584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Char char="►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Char char="►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GB" altLang="en-US" sz="1600" i="1" dirty="0">
                <a:solidFill>
                  <a:srgbClr val="99CC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Arial" charset="0"/>
              </a:rPr>
              <a:t>therapists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GB" altLang="en-US" sz="1600" i="1" dirty="0" err="1">
                <a:solidFill>
                  <a:srgbClr val="99CC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Arial" charset="0"/>
              </a:rPr>
              <a:t>rct’s</a:t>
            </a:r>
            <a:endParaRPr lang="en-GB" altLang="en-US" sz="1600" i="1" dirty="0">
              <a:solidFill>
                <a:srgbClr val="99CC0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cs typeface="Arial" charset="0"/>
            </a:endParaRPr>
          </a:p>
        </p:txBody>
      </p:sp>
      <p:sp>
        <p:nvSpPr>
          <p:cNvPr id="18" name="TextBox 1"/>
          <p:cNvSpPr txBox="1">
            <a:spLocks noChangeArrowheads="1"/>
          </p:cNvSpPr>
          <p:nvPr/>
        </p:nvSpPr>
        <p:spPr bwMode="auto">
          <a:xfrm rot="1800000">
            <a:off x="3087898" y="3255996"/>
            <a:ext cx="2107330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Char char="►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Char char="►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GB" altLang="en-US" sz="2100" b="1" i="1" dirty="0">
                <a:solidFill>
                  <a:srgbClr val="FFCC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Arial" charset="0"/>
              </a:rPr>
              <a:t>treatment differences</a:t>
            </a:r>
          </a:p>
        </p:txBody>
      </p:sp>
      <p:sp>
        <p:nvSpPr>
          <p:cNvPr id="19" name="TextBox 1"/>
          <p:cNvSpPr txBox="1">
            <a:spLocks noChangeArrowheads="1"/>
          </p:cNvSpPr>
          <p:nvPr/>
        </p:nvSpPr>
        <p:spPr bwMode="auto">
          <a:xfrm rot="1800000">
            <a:off x="2766376" y="4006158"/>
            <a:ext cx="1521119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Char char="►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Char char="►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GB" altLang="en-US" sz="1600" i="1" dirty="0">
                <a:solidFill>
                  <a:srgbClr val="FFFFCC">
                    <a:lumMod val="75000"/>
                  </a:srgb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Arial" charset="0"/>
              </a:rPr>
              <a:t>competence</a:t>
            </a:r>
          </a:p>
        </p:txBody>
      </p:sp>
      <p:sp>
        <p:nvSpPr>
          <p:cNvPr id="20" name="TextBox 1"/>
          <p:cNvSpPr txBox="1">
            <a:spLocks noChangeArrowheads="1"/>
          </p:cNvSpPr>
          <p:nvPr/>
        </p:nvSpPr>
        <p:spPr bwMode="auto">
          <a:xfrm rot="1800000">
            <a:off x="2202071" y="4534805"/>
            <a:ext cx="134558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Char char="►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Char char="►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GB" altLang="en-US" sz="1600" i="1" dirty="0">
                <a:solidFill>
                  <a:srgbClr val="FFFFCC">
                    <a:lumMod val="75000"/>
                  </a:srgb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Arial" charset="0"/>
              </a:rPr>
              <a:t>ingredients</a:t>
            </a:r>
          </a:p>
        </p:txBody>
      </p:sp>
      <p:sp>
        <p:nvSpPr>
          <p:cNvPr id="21" name="TextBox 1"/>
          <p:cNvSpPr txBox="1">
            <a:spLocks noChangeArrowheads="1"/>
          </p:cNvSpPr>
          <p:nvPr/>
        </p:nvSpPr>
        <p:spPr bwMode="auto">
          <a:xfrm>
            <a:off x="3215680" y="1268760"/>
            <a:ext cx="230425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Char char="►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Char char="►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GB" altLang="en-US" sz="1400" i="1" dirty="0">
                <a:solidFill>
                  <a:srgbClr val="FFFFC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Arial" charset="0"/>
              </a:rPr>
              <a:t>many more research studies in these 2 areas</a:t>
            </a:r>
          </a:p>
        </p:txBody>
      </p:sp>
      <p:cxnSp>
        <p:nvCxnSpPr>
          <p:cNvPr id="4" name="Straight Arrow Connector 3"/>
          <p:cNvCxnSpPr>
            <a:stCxn id="21" idx="3"/>
            <a:endCxn id="11" idx="1"/>
          </p:cNvCxnSpPr>
          <p:nvPr/>
        </p:nvCxnSpPr>
        <p:spPr>
          <a:xfrm>
            <a:off x="5519936" y="1530370"/>
            <a:ext cx="1728078" cy="98630"/>
          </a:xfrm>
          <a:prstGeom prst="straightConnector1">
            <a:avLst/>
          </a:prstGeom>
          <a:ln>
            <a:solidFill>
              <a:schemeClr val="tx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H="1">
            <a:off x="4007768" y="1844824"/>
            <a:ext cx="216024" cy="1296144"/>
          </a:xfrm>
          <a:prstGeom prst="straightConnector1">
            <a:avLst/>
          </a:prstGeom>
          <a:ln>
            <a:solidFill>
              <a:schemeClr val="tx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2308851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Line 6"/>
          <p:cNvSpPr>
            <a:spLocks noChangeShapeType="1"/>
          </p:cNvSpPr>
          <p:nvPr/>
        </p:nvSpPr>
        <p:spPr bwMode="auto">
          <a:xfrm>
            <a:off x="2118012" y="5589240"/>
            <a:ext cx="7991475" cy="0"/>
          </a:xfrm>
          <a:prstGeom prst="line">
            <a:avLst/>
          </a:prstGeom>
          <a:noFill/>
          <a:ln w="41275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>
              <a:solidFill>
                <a:srgbClr val="FFFFFF"/>
              </a:solidFill>
              <a:latin typeface="Tahoma" pitchFamily="34" charset="0"/>
              <a:cs typeface="Arial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3413448" y="179610"/>
            <a:ext cx="5400600" cy="873126"/>
          </a:xfrm>
        </p:spPr>
        <p:txBody>
          <a:bodyPr/>
          <a:lstStyle/>
          <a:p>
            <a:pPr algn="ctr">
              <a:defRPr/>
            </a:pPr>
            <a:r>
              <a:rPr lang="en-GB" sz="4000" b="0" dirty="0"/>
              <a:t>a contextual model  </a:t>
            </a:r>
          </a:p>
        </p:txBody>
      </p:sp>
      <p:sp>
        <p:nvSpPr>
          <p:cNvPr id="19462" name="TextBox 9"/>
          <p:cNvSpPr txBox="1">
            <a:spLocks noChangeArrowheads="1"/>
          </p:cNvSpPr>
          <p:nvPr/>
        </p:nvSpPr>
        <p:spPr bwMode="auto">
          <a:xfrm>
            <a:off x="1631504" y="5949280"/>
            <a:ext cx="8964488" cy="584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Char char="►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Char char="►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GB" altLang="en-US" sz="1600" dirty="0" err="1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Arial" charset="0"/>
              </a:rPr>
              <a:t>Wampold</a:t>
            </a:r>
            <a:r>
              <a:rPr lang="en-GB" altLang="en-US" sz="1600" dirty="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Arial" charset="0"/>
              </a:rPr>
              <a:t>, B. &amp; Z. </a:t>
            </a:r>
            <a:r>
              <a:rPr lang="en-GB" altLang="en-US" sz="1600" dirty="0" err="1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Arial" charset="0"/>
              </a:rPr>
              <a:t>Imel</a:t>
            </a:r>
            <a:r>
              <a:rPr lang="en-GB" altLang="en-US" sz="1600" dirty="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Arial" charset="0"/>
              </a:rPr>
              <a:t> (2015). </a:t>
            </a:r>
            <a:r>
              <a:rPr lang="en-GB" altLang="en-US" sz="1600" i="1" dirty="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Arial" charset="0"/>
              </a:rPr>
              <a:t>”The great psychotherapy debate: the evidence for what makes psychotherapy work (2</a:t>
            </a:r>
            <a:r>
              <a:rPr lang="en-GB" altLang="en-US" sz="1600" i="1" baseline="30000" dirty="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Arial" charset="0"/>
              </a:rPr>
              <a:t>nd</a:t>
            </a:r>
            <a:r>
              <a:rPr lang="en-GB" altLang="en-US" sz="1600" i="1" dirty="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Arial" charset="0"/>
              </a:rPr>
              <a:t> </a:t>
            </a:r>
            <a:r>
              <a:rPr lang="en-GB" altLang="en-US" sz="1600" i="1" dirty="0" err="1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Arial" charset="0"/>
              </a:rPr>
              <a:t>ed</a:t>
            </a:r>
            <a:r>
              <a:rPr lang="en-GB" altLang="en-US" sz="1600" i="1" dirty="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Arial" charset="0"/>
              </a:rPr>
              <a:t>)."  p.54 (adapted).  </a:t>
            </a:r>
            <a:r>
              <a:rPr lang="en-GB" altLang="en-US" sz="1600" i="1" dirty="0" err="1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Arial" charset="0"/>
              </a:rPr>
              <a:t>Routledge</a:t>
            </a:r>
            <a:r>
              <a:rPr lang="en-GB" altLang="en-US" sz="1600" i="1" dirty="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Arial" charset="0"/>
              </a:rPr>
              <a:t>: New York</a:t>
            </a:r>
            <a:r>
              <a:rPr lang="en-GB" altLang="en-US" sz="1600" dirty="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Arial" charset="0"/>
              </a:rPr>
              <a:t>.</a:t>
            </a:r>
            <a:r>
              <a:rPr lang="en-GB" altLang="en-US" sz="1600" u="sng" dirty="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Arial" charset="0"/>
              </a:rPr>
              <a:t> </a:t>
            </a:r>
          </a:p>
        </p:txBody>
      </p:sp>
      <p:cxnSp>
        <p:nvCxnSpPr>
          <p:cNvPr id="42" name="Straight Arrow Connector 41"/>
          <p:cNvCxnSpPr>
            <a:stCxn id="32" idx="3"/>
            <a:endCxn id="29" idx="1"/>
          </p:cNvCxnSpPr>
          <p:nvPr/>
        </p:nvCxnSpPr>
        <p:spPr>
          <a:xfrm flipV="1">
            <a:off x="8778044" y="2559969"/>
            <a:ext cx="360040" cy="72312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>
            <a:stCxn id="34" idx="3"/>
            <a:endCxn id="35" idx="1"/>
          </p:cNvCxnSpPr>
          <p:nvPr/>
        </p:nvCxnSpPr>
        <p:spPr>
          <a:xfrm>
            <a:off x="7193868" y="4329971"/>
            <a:ext cx="43204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>
            <a:stCxn id="33" idx="3"/>
            <a:endCxn id="34" idx="1"/>
          </p:cNvCxnSpPr>
          <p:nvPr/>
        </p:nvCxnSpPr>
        <p:spPr>
          <a:xfrm>
            <a:off x="5249652" y="4329971"/>
            <a:ext cx="43204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9483" name="Group 19482"/>
          <p:cNvGrpSpPr/>
          <p:nvPr/>
        </p:nvGrpSpPr>
        <p:grpSpPr>
          <a:xfrm>
            <a:off x="1649252" y="1872986"/>
            <a:ext cx="8928992" cy="2780150"/>
            <a:chOff x="107504" y="1913056"/>
            <a:chExt cx="8928992" cy="2780150"/>
          </a:xfrm>
        </p:grpSpPr>
        <p:sp>
          <p:nvSpPr>
            <p:cNvPr id="21" name="TextBox 1"/>
            <p:cNvSpPr txBox="1">
              <a:spLocks noChangeArrowheads="1"/>
            </p:cNvSpPr>
            <p:nvPr/>
          </p:nvSpPr>
          <p:spPr bwMode="auto">
            <a:xfrm>
              <a:off x="395536" y="2865710"/>
              <a:ext cx="1872208" cy="923330"/>
            </a:xfrm>
            <a:prstGeom prst="rect">
              <a:avLst/>
            </a:prstGeom>
            <a:noFill/>
            <a:ln w="15875">
              <a:solidFill>
                <a:schemeClr val="tx2"/>
              </a:solidFill>
              <a:prstDash val="dash"/>
              <a:round/>
            </a:ln>
            <a:extLst/>
          </p:spPr>
          <p:txBody>
            <a:bodyPr wrap="square" anchor="ctr" anchorCtr="1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hlink"/>
                </a:buClr>
                <a:buSzPct val="80000"/>
                <a:buFont typeface="Arial" charset="0"/>
                <a:buChar char="►"/>
                <a:defRPr sz="32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folHlink"/>
                </a:buClr>
                <a:buFont typeface="Wingdings" pitchFamily="2" charset="2"/>
                <a:buChar char="§"/>
                <a:defRPr sz="28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hlink"/>
                </a:buClr>
                <a:buSzPct val="80000"/>
                <a:buFont typeface="Arial" charset="0"/>
                <a:buChar char="►"/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folHlink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hlink"/>
                </a:buClr>
                <a:buSzPct val="80000"/>
                <a:buFont typeface="Arial" charset="0"/>
                <a:buChar char="►"/>
                <a:defRPr sz="20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80000"/>
                <a:buFont typeface="Arial" charset="0"/>
                <a:buChar char="►"/>
                <a:defRPr sz="20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80000"/>
                <a:buFont typeface="Arial" charset="0"/>
                <a:buChar char="►"/>
                <a:defRPr sz="20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80000"/>
                <a:buFont typeface="Arial" charset="0"/>
                <a:buChar char="►"/>
                <a:defRPr sz="20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80000"/>
                <a:buFont typeface="Arial" charset="0"/>
                <a:buChar char="►"/>
                <a:defRPr sz="20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None/>
              </a:pPr>
              <a:r>
                <a:rPr lang="en-GB" altLang="en-US" sz="1800" i="1" dirty="0">
                  <a:solidFill>
                    <a:srgbClr val="FFFFCC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cs typeface="Arial" charset="0"/>
                </a:rPr>
                <a:t>trust</a:t>
              </a:r>
            </a:p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None/>
              </a:pPr>
              <a:r>
                <a:rPr lang="en-GB" altLang="en-US" sz="1800" i="1" dirty="0">
                  <a:solidFill>
                    <a:srgbClr val="FFFFCC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cs typeface="Arial" charset="0"/>
                </a:rPr>
                <a:t>understanding</a:t>
              </a:r>
            </a:p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None/>
              </a:pPr>
              <a:r>
                <a:rPr lang="en-GB" altLang="en-US" sz="1800" i="1" dirty="0">
                  <a:solidFill>
                    <a:srgbClr val="FFFFCC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cs typeface="Arial" charset="0"/>
                </a:rPr>
                <a:t>expertise</a:t>
              </a:r>
            </a:p>
          </p:txBody>
        </p:sp>
        <p:grpSp>
          <p:nvGrpSpPr>
            <p:cNvPr id="27" name="Group 26"/>
            <p:cNvGrpSpPr/>
            <p:nvPr/>
          </p:nvGrpSpPr>
          <p:grpSpPr>
            <a:xfrm>
              <a:off x="7596336" y="2276872"/>
              <a:ext cx="1440160" cy="2016224"/>
              <a:chOff x="7596336" y="2276872"/>
              <a:chExt cx="1440160" cy="2016224"/>
            </a:xfrm>
          </p:grpSpPr>
          <p:sp>
            <p:nvSpPr>
              <p:cNvPr id="29" name="TextBox 1"/>
              <p:cNvSpPr txBox="1">
                <a:spLocks noChangeArrowheads="1"/>
              </p:cNvSpPr>
              <p:nvPr/>
            </p:nvSpPr>
            <p:spPr bwMode="auto">
              <a:xfrm>
                <a:off x="7596336" y="2276872"/>
                <a:ext cx="1440160" cy="646331"/>
              </a:xfrm>
              <a:prstGeom prst="rect">
                <a:avLst/>
              </a:prstGeom>
              <a:noFill/>
              <a:ln w="15875">
                <a:solidFill>
                  <a:schemeClr val="tx2"/>
                </a:solidFill>
                <a:prstDash val="dash"/>
                <a:round/>
              </a:ln>
              <a:extLst/>
            </p:spPr>
            <p:txBody>
              <a:bodyPr wrap="square" anchor="ctr" anchorCtr="1">
                <a:spAutoFit/>
              </a:bodyPr>
              <a:lstStyle>
                <a:lvl1pPr eaLnBrk="0" hangingPunct="0">
                  <a:spcBef>
                    <a:spcPct val="20000"/>
                  </a:spcBef>
                  <a:buClr>
                    <a:schemeClr val="hlink"/>
                  </a:buClr>
                  <a:buSzPct val="80000"/>
                  <a:buFont typeface="Arial" charset="0"/>
                  <a:buChar char="►"/>
                  <a:defRPr sz="32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folHlink"/>
                  </a:buClr>
                  <a:buFont typeface="Wingdings" pitchFamily="2" charset="2"/>
                  <a:buChar char="§"/>
                  <a:defRPr sz="28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hlink"/>
                  </a:buClr>
                  <a:buSzPct val="80000"/>
                  <a:buFont typeface="Arial" charset="0"/>
                  <a:buChar char="►"/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hlink"/>
                  </a:buClr>
                  <a:buSzPct val="80000"/>
                  <a:buFont typeface="Arial" charset="0"/>
                  <a:buChar char="►"/>
                  <a:defRPr sz="20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80000"/>
                  <a:buFont typeface="Arial" charset="0"/>
                  <a:buChar char="►"/>
                  <a:defRPr sz="20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80000"/>
                  <a:buFont typeface="Arial" charset="0"/>
                  <a:buChar char="►"/>
                  <a:defRPr sz="20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80000"/>
                  <a:buFont typeface="Arial" charset="0"/>
                  <a:buChar char="►"/>
                  <a:defRPr sz="20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80000"/>
                  <a:buFont typeface="Arial" charset="0"/>
                  <a:buChar char="►"/>
                  <a:defRPr sz="20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algn="ctr" eaLnBrk="1" fontAlgn="base" hangingPunct="1"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None/>
                </a:pPr>
                <a:r>
                  <a:rPr lang="en-GB" altLang="en-US" sz="1800" i="1" dirty="0">
                    <a:solidFill>
                      <a:srgbClr val="FFFFCC"/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  <a:cs typeface="Arial" charset="0"/>
                  </a:rPr>
                  <a:t>better life quality</a:t>
                </a:r>
              </a:p>
            </p:txBody>
          </p:sp>
          <p:sp>
            <p:nvSpPr>
              <p:cNvPr id="30" name="TextBox 1"/>
              <p:cNvSpPr txBox="1">
                <a:spLocks noChangeArrowheads="1"/>
              </p:cNvSpPr>
              <p:nvPr/>
            </p:nvSpPr>
            <p:spPr bwMode="auto">
              <a:xfrm>
                <a:off x="7596336" y="3646765"/>
                <a:ext cx="1440160" cy="646331"/>
              </a:xfrm>
              <a:prstGeom prst="rect">
                <a:avLst/>
              </a:prstGeom>
              <a:noFill/>
              <a:ln w="15875">
                <a:solidFill>
                  <a:schemeClr val="tx2"/>
                </a:solidFill>
                <a:prstDash val="dash"/>
                <a:round/>
              </a:ln>
              <a:extLst/>
            </p:spPr>
            <p:txBody>
              <a:bodyPr wrap="square" anchor="ctr" anchorCtr="1">
                <a:spAutoFit/>
              </a:bodyPr>
              <a:lstStyle>
                <a:lvl1pPr eaLnBrk="0" hangingPunct="0">
                  <a:spcBef>
                    <a:spcPct val="20000"/>
                  </a:spcBef>
                  <a:buClr>
                    <a:schemeClr val="hlink"/>
                  </a:buClr>
                  <a:buSzPct val="80000"/>
                  <a:buFont typeface="Arial" charset="0"/>
                  <a:buChar char="►"/>
                  <a:defRPr sz="32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folHlink"/>
                  </a:buClr>
                  <a:buFont typeface="Wingdings" pitchFamily="2" charset="2"/>
                  <a:buChar char="§"/>
                  <a:defRPr sz="28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hlink"/>
                  </a:buClr>
                  <a:buSzPct val="80000"/>
                  <a:buFont typeface="Arial" charset="0"/>
                  <a:buChar char="►"/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hlink"/>
                  </a:buClr>
                  <a:buSzPct val="80000"/>
                  <a:buFont typeface="Arial" charset="0"/>
                  <a:buChar char="►"/>
                  <a:defRPr sz="20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80000"/>
                  <a:buFont typeface="Arial" charset="0"/>
                  <a:buChar char="►"/>
                  <a:defRPr sz="20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80000"/>
                  <a:buFont typeface="Arial" charset="0"/>
                  <a:buChar char="►"/>
                  <a:defRPr sz="20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80000"/>
                  <a:buFont typeface="Arial" charset="0"/>
                  <a:buChar char="►"/>
                  <a:defRPr sz="20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80000"/>
                  <a:buFont typeface="Arial" charset="0"/>
                  <a:buChar char="►"/>
                  <a:defRPr sz="20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algn="ctr" eaLnBrk="1" fontAlgn="base" hangingPunct="1"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None/>
                </a:pPr>
                <a:r>
                  <a:rPr lang="en-GB" altLang="en-US" sz="1800" i="1" dirty="0">
                    <a:solidFill>
                      <a:srgbClr val="FFFFCC"/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  <a:cs typeface="Arial" charset="0"/>
                  </a:rPr>
                  <a:t>symptom</a:t>
                </a:r>
              </a:p>
              <a:p>
                <a:pPr algn="ctr" eaLnBrk="1" fontAlgn="base" hangingPunct="1"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None/>
                </a:pPr>
                <a:r>
                  <a:rPr lang="en-GB" altLang="en-US" sz="1800" i="1" dirty="0">
                    <a:solidFill>
                      <a:srgbClr val="FFFFCC"/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  <a:cs typeface="Arial" charset="0"/>
                  </a:rPr>
                  <a:t>reduction</a:t>
                </a:r>
              </a:p>
            </p:txBody>
          </p:sp>
        </p:grpSp>
        <p:grpSp>
          <p:nvGrpSpPr>
            <p:cNvPr id="26" name="Group 25"/>
            <p:cNvGrpSpPr/>
            <p:nvPr/>
          </p:nvGrpSpPr>
          <p:grpSpPr>
            <a:xfrm>
              <a:off x="2627784" y="1953126"/>
              <a:ext cx="4608512" cy="2740080"/>
              <a:chOff x="2627784" y="1839307"/>
              <a:chExt cx="4608512" cy="2740080"/>
            </a:xfrm>
          </p:grpSpPr>
          <p:sp>
            <p:nvSpPr>
              <p:cNvPr id="31" name="TextBox 1"/>
              <p:cNvSpPr txBox="1">
                <a:spLocks noChangeArrowheads="1"/>
              </p:cNvSpPr>
              <p:nvPr/>
            </p:nvSpPr>
            <p:spPr bwMode="auto">
              <a:xfrm>
                <a:off x="2627784" y="1839307"/>
                <a:ext cx="4608512" cy="646331"/>
              </a:xfrm>
              <a:prstGeom prst="rect">
                <a:avLst/>
              </a:prstGeom>
              <a:noFill/>
              <a:ln w="15875">
                <a:solidFill>
                  <a:schemeClr val="tx2"/>
                </a:solidFill>
                <a:prstDash val="dash"/>
                <a:round/>
              </a:ln>
              <a:extLst/>
            </p:spPr>
            <p:txBody>
              <a:bodyPr wrap="square" anchor="ctr" anchorCtr="1">
                <a:spAutoFit/>
              </a:bodyPr>
              <a:lstStyle>
                <a:lvl1pPr eaLnBrk="0" hangingPunct="0">
                  <a:spcBef>
                    <a:spcPct val="20000"/>
                  </a:spcBef>
                  <a:buClr>
                    <a:schemeClr val="hlink"/>
                  </a:buClr>
                  <a:buSzPct val="80000"/>
                  <a:buFont typeface="Arial" charset="0"/>
                  <a:buChar char="►"/>
                  <a:defRPr sz="32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folHlink"/>
                  </a:buClr>
                  <a:buFont typeface="Wingdings" pitchFamily="2" charset="2"/>
                  <a:buChar char="§"/>
                  <a:defRPr sz="28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hlink"/>
                  </a:buClr>
                  <a:buSzPct val="80000"/>
                  <a:buFont typeface="Arial" charset="0"/>
                  <a:buChar char="►"/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hlink"/>
                  </a:buClr>
                  <a:buSzPct val="80000"/>
                  <a:buFont typeface="Arial" charset="0"/>
                  <a:buChar char="►"/>
                  <a:defRPr sz="20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80000"/>
                  <a:buFont typeface="Arial" charset="0"/>
                  <a:buChar char="►"/>
                  <a:defRPr sz="20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80000"/>
                  <a:buFont typeface="Arial" charset="0"/>
                  <a:buChar char="►"/>
                  <a:defRPr sz="20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80000"/>
                  <a:buFont typeface="Arial" charset="0"/>
                  <a:buChar char="►"/>
                  <a:defRPr sz="20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80000"/>
                  <a:buFont typeface="Arial" charset="0"/>
                  <a:buChar char="►"/>
                  <a:defRPr sz="20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algn="ctr" eaLnBrk="1" fontAlgn="base" hangingPunct="1"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None/>
                </a:pPr>
                <a:r>
                  <a:rPr lang="en-GB" altLang="en-US" sz="1800" i="1" dirty="0">
                    <a:solidFill>
                      <a:srgbClr val="FFFFCC"/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  <a:cs typeface="Arial" charset="0"/>
                  </a:rPr>
                  <a:t>real relationship</a:t>
                </a:r>
              </a:p>
              <a:p>
                <a:pPr algn="ctr" eaLnBrk="1" fontAlgn="base" hangingPunct="1"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None/>
                </a:pPr>
                <a:r>
                  <a:rPr lang="en-GB" altLang="en-US" sz="1800" i="1" dirty="0">
                    <a:solidFill>
                      <a:srgbClr val="FFFFCC"/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  <a:cs typeface="Arial" charset="0"/>
                  </a:rPr>
                  <a:t>belongingness, social connection</a:t>
                </a:r>
              </a:p>
            </p:txBody>
          </p:sp>
          <p:sp>
            <p:nvSpPr>
              <p:cNvPr id="32" name="TextBox 1"/>
              <p:cNvSpPr txBox="1">
                <a:spLocks noChangeArrowheads="1"/>
              </p:cNvSpPr>
              <p:nvPr/>
            </p:nvSpPr>
            <p:spPr bwMode="auto">
              <a:xfrm>
                <a:off x="2627784" y="2886182"/>
                <a:ext cx="4608512" cy="646331"/>
              </a:xfrm>
              <a:prstGeom prst="rect">
                <a:avLst/>
              </a:prstGeom>
              <a:noFill/>
              <a:ln w="15875">
                <a:solidFill>
                  <a:schemeClr val="tx2"/>
                </a:solidFill>
                <a:prstDash val="dash"/>
                <a:round/>
              </a:ln>
              <a:extLst/>
            </p:spPr>
            <p:txBody>
              <a:bodyPr wrap="square" anchor="ctr" anchorCtr="1">
                <a:spAutoFit/>
              </a:bodyPr>
              <a:lstStyle>
                <a:lvl1pPr eaLnBrk="0" hangingPunct="0">
                  <a:spcBef>
                    <a:spcPct val="20000"/>
                  </a:spcBef>
                  <a:buClr>
                    <a:schemeClr val="hlink"/>
                  </a:buClr>
                  <a:buSzPct val="80000"/>
                  <a:buFont typeface="Arial" charset="0"/>
                  <a:buChar char="►"/>
                  <a:defRPr sz="32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folHlink"/>
                  </a:buClr>
                  <a:buFont typeface="Wingdings" pitchFamily="2" charset="2"/>
                  <a:buChar char="§"/>
                  <a:defRPr sz="28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hlink"/>
                  </a:buClr>
                  <a:buSzPct val="80000"/>
                  <a:buFont typeface="Arial" charset="0"/>
                  <a:buChar char="►"/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hlink"/>
                  </a:buClr>
                  <a:buSzPct val="80000"/>
                  <a:buFont typeface="Arial" charset="0"/>
                  <a:buChar char="►"/>
                  <a:defRPr sz="20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80000"/>
                  <a:buFont typeface="Arial" charset="0"/>
                  <a:buChar char="►"/>
                  <a:defRPr sz="20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80000"/>
                  <a:buFont typeface="Arial" charset="0"/>
                  <a:buChar char="►"/>
                  <a:defRPr sz="20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80000"/>
                  <a:buFont typeface="Arial" charset="0"/>
                  <a:buChar char="►"/>
                  <a:defRPr sz="20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80000"/>
                  <a:buFont typeface="Arial" charset="0"/>
                  <a:buChar char="►"/>
                  <a:defRPr sz="20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algn="ctr" eaLnBrk="1" fontAlgn="base" hangingPunct="1"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None/>
                </a:pPr>
                <a:r>
                  <a:rPr lang="en-GB" altLang="en-US" sz="1800" i="1" dirty="0">
                    <a:solidFill>
                      <a:srgbClr val="FFFFCC"/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  <a:cs typeface="Arial" charset="0"/>
                  </a:rPr>
                  <a:t>creation of expectation through explanation &amp; some form of treatment</a:t>
                </a:r>
              </a:p>
            </p:txBody>
          </p:sp>
          <p:grpSp>
            <p:nvGrpSpPr>
              <p:cNvPr id="25" name="Group 24"/>
              <p:cNvGrpSpPr/>
              <p:nvPr/>
            </p:nvGrpSpPr>
            <p:grpSpPr>
              <a:xfrm>
                <a:off x="2627784" y="3933056"/>
                <a:ext cx="4608512" cy="646331"/>
                <a:chOff x="2627784" y="3933056"/>
                <a:chExt cx="4608512" cy="646331"/>
              </a:xfrm>
            </p:grpSpPr>
            <p:sp>
              <p:nvSpPr>
                <p:cNvPr id="33" name="TextBox 1"/>
                <p:cNvSpPr txBox="1">
                  <a:spLocks noChangeArrowheads="1"/>
                </p:cNvSpPr>
                <p:nvPr/>
              </p:nvSpPr>
              <p:spPr bwMode="auto">
                <a:xfrm>
                  <a:off x="2627784" y="3933056"/>
                  <a:ext cx="1080120" cy="646331"/>
                </a:xfrm>
                <a:prstGeom prst="rect">
                  <a:avLst/>
                </a:prstGeom>
                <a:noFill/>
                <a:ln w="15875">
                  <a:solidFill>
                    <a:schemeClr val="tx2"/>
                  </a:solidFill>
                  <a:prstDash val="dash"/>
                  <a:round/>
                </a:ln>
                <a:extLst/>
              </p:spPr>
              <p:txBody>
                <a:bodyPr wrap="square" anchor="ctr" anchorCtr="1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lr>
                      <a:schemeClr val="hlink"/>
                    </a:buClr>
                    <a:buSzPct val="80000"/>
                    <a:buFont typeface="Arial" charset="0"/>
                    <a:buChar char="►"/>
                    <a:defRPr sz="3200">
                      <a:solidFill>
                        <a:schemeClr val="tx1"/>
                      </a:solidFill>
                      <a:latin typeface="Tahoma" pitchFamily="34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lr>
                      <a:schemeClr val="folHlink"/>
                    </a:buClr>
                    <a:buFont typeface="Wingdings" pitchFamily="2" charset="2"/>
                    <a:buChar char="§"/>
                    <a:defRPr sz="2800">
                      <a:solidFill>
                        <a:schemeClr val="tx1"/>
                      </a:solidFill>
                      <a:latin typeface="Tahoma" pitchFamily="34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lr>
                      <a:schemeClr val="hlink"/>
                    </a:buClr>
                    <a:buSzPct val="80000"/>
                    <a:buFont typeface="Arial" charset="0"/>
                    <a:buChar char="►"/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lr>
                      <a:schemeClr val="folHlink"/>
                    </a:buClr>
                    <a:buFont typeface="Wingdings" pitchFamily="2" charset="2"/>
                    <a:buChar char="§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lr>
                      <a:schemeClr val="hlink"/>
                    </a:buClr>
                    <a:buSzPct val="80000"/>
                    <a:buFont typeface="Arial" charset="0"/>
                    <a:buChar char="►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80000"/>
                    <a:buFont typeface="Arial" charset="0"/>
                    <a:buChar char="►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80000"/>
                    <a:buFont typeface="Arial" charset="0"/>
                    <a:buChar char="►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80000"/>
                    <a:buFont typeface="Arial" charset="0"/>
                    <a:buChar char="►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80000"/>
                    <a:buFont typeface="Arial" charset="0"/>
                    <a:buChar char="►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9pPr>
                </a:lstStyle>
                <a:p>
                  <a:pPr algn="ctr" eaLnBrk="1" fontAlgn="base" hangingPunct="1"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None/>
                  </a:pPr>
                  <a:r>
                    <a:rPr lang="en-GB" altLang="en-US" sz="1800" i="1" dirty="0">
                      <a:solidFill>
                        <a:srgbClr val="FFFFCC"/>
                      </a:solidFill>
                      <a:effectLst>
                        <a:outerShdw blurRad="50800" dist="38100" dir="2700000" algn="tl" rotWithShape="0">
                          <a:prstClr val="black">
                            <a:alpha val="40000"/>
                          </a:prstClr>
                        </a:outerShdw>
                      </a:effectLst>
                      <a:cs typeface="Arial" charset="0"/>
                    </a:rPr>
                    <a:t>tasks</a:t>
                  </a:r>
                </a:p>
                <a:p>
                  <a:pPr algn="ctr" eaLnBrk="1" fontAlgn="base" hangingPunct="1"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None/>
                  </a:pPr>
                  <a:r>
                    <a:rPr lang="en-GB" altLang="en-US" sz="1800" i="1" dirty="0">
                      <a:solidFill>
                        <a:srgbClr val="FFFFCC"/>
                      </a:solidFill>
                      <a:effectLst>
                        <a:outerShdw blurRad="50800" dist="38100" dir="2700000" algn="tl" rotWithShape="0">
                          <a:prstClr val="black">
                            <a:alpha val="40000"/>
                          </a:prstClr>
                        </a:outerShdw>
                      </a:effectLst>
                      <a:cs typeface="Arial" charset="0"/>
                    </a:rPr>
                    <a:t>goals</a:t>
                  </a:r>
                </a:p>
              </p:txBody>
            </p:sp>
            <p:sp>
              <p:nvSpPr>
                <p:cNvPr id="34" name="TextBox 1"/>
                <p:cNvSpPr txBox="1">
                  <a:spLocks noChangeArrowheads="1"/>
                </p:cNvSpPr>
                <p:nvPr/>
              </p:nvSpPr>
              <p:spPr bwMode="auto">
                <a:xfrm>
                  <a:off x="4139952" y="3933056"/>
                  <a:ext cx="1512168" cy="646331"/>
                </a:xfrm>
                <a:prstGeom prst="rect">
                  <a:avLst/>
                </a:prstGeom>
                <a:noFill/>
                <a:ln w="15875">
                  <a:solidFill>
                    <a:schemeClr val="tx2"/>
                  </a:solidFill>
                  <a:prstDash val="dash"/>
                  <a:round/>
                </a:ln>
                <a:extLst/>
              </p:spPr>
              <p:txBody>
                <a:bodyPr wrap="square" anchor="ctr" anchorCtr="1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lr>
                      <a:schemeClr val="hlink"/>
                    </a:buClr>
                    <a:buSzPct val="80000"/>
                    <a:buFont typeface="Arial" charset="0"/>
                    <a:buChar char="►"/>
                    <a:defRPr sz="3200">
                      <a:solidFill>
                        <a:schemeClr val="tx1"/>
                      </a:solidFill>
                      <a:latin typeface="Tahoma" pitchFamily="34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lr>
                      <a:schemeClr val="folHlink"/>
                    </a:buClr>
                    <a:buFont typeface="Wingdings" pitchFamily="2" charset="2"/>
                    <a:buChar char="§"/>
                    <a:defRPr sz="2800">
                      <a:solidFill>
                        <a:schemeClr val="tx1"/>
                      </a:solidFill>
                      <a:latin typeface="Tahoma" pitchFamily="34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lr>
                      <a:schemeClr val="hlink"/>
                    </a:buClr>
                    <a:buSzPct val="80000"/>
                    <a:buFont typeface="Arial" charset="0"/>
                    <a:buChar char="►"/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lr>
                      <a:schemeClr val="folHlink"/>
                    </a:buClr>
                    <a:buFont typeface="Wingdings" pitchFamily="2" charset="2"/>
                    <a:buChar char="§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lr>
                      <a:schemeClr val="hlink"/>
                    </a:buClr>
                    <a:buSzPct val="80000"/>
                    <a:buFont typeface="Arial" charset="0"/>
                    <a:buChar char="►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80000"/>
                    <a:buFont typeface="Arial" charset="0"/>
                    <a:buChar char="►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80000"/>
                    <a:buFont typeface="Arial" charset="0"/>
                    <a:buChar char="►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80000"/>
                    <a:buFont typeface="Arial" charset="0"/>
                    <a:buChar char="►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80000"/>
                    <a:buFont typeface="Arial" charset="0"/>
                    <a:buChar char="►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9pPr>
                </a:lstStyle>
                <a:p>
                  <a:pPr algn="ctr" eaLnBrk="1" fontAlgn="base" hangingPunct="1"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None/>
                  </a:pPr>
                  <a:r>
                    <a:rPr lang="en-GB" altLang="en-US" sz="1800" i="1" dirty="0">
                      <a:solidFill>
                        <a:srgbClr val="FFFFCC"/>
                      </a:solidFill>
                      <a:effectLst>
                        <a:outerShdw blurRad="50800" dist="38100" dir="2700000" algn="tl" rotWithShape="0">
                          <a:prstClr val="black">
                            <a:alpha val="40000"/>
                          </a:prstClr>
                        </a:outerShdw>
                      </a:effectLst>
                      <a:cs typeface="Arial" charset="0"/>
                    </a:rPr>
                    <a:t>therapeutic</a:t>
                  </a:r>
                </a:p>
                <a:p>
                  <a:pPr algn="ctr" eaLnBrk="1" fontAlgn="base" hangingPunct="1"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None/>
                  </a:pPr>
                  <a:r>
                    <a:rPr lang="en-GB" altLang="en-US" sz="1800" i="1" dirty="0">
                      <a:solidFill>
                        <a:srgbClr val="FFFFCC"/>
                      </a:solidFill>
                      <a:effectLst>
                        <a:outerShdw blurRad="50800" dist="38100" dir="2700000" algn="tl" rotWithShape="0">
                          <a:prstClr val="black">
                            <a:alpha val="40000"/>
                          </a:prstClr>
                        </a:outerShdw>
                      </a:effectLst>
                      <a:cs typeface="Arial" charset="0"/>
                    </a:rPr>
                    <a:t>actions</a:t>
                  </a:r>
                </a:p>
              </p:txBody>
            </p:sp>
            <p:sp>
              <p:nvSpPr>
                <p:cNvPr id="35" name="TextBox 1"/>
                <p:cNvSpPr txBox="1">
                  <a:spLocks noChangeArrowheads="1"/>
                </p:cNvSpPr>
                <p:nvPr/>
              </p:nvSpPr>
              <p:spPr bwMode="auto">
                <a:xfrm>
                  <a:off x="6084168" y="3933056"/>
                  <a:ext cx="1152128" cy="646331"/>
                </a:xfrm>
                <a:prstGeom prst="rect">
                  <a:avLst/>
                </a:prstGeom>
                <a:noFill/>
                <a:ln w="15875">
                  <a:solidFill>
                    <a:schemeClr val="tx2"/>
                  </a:solidFill>
                  <a:prstDash val="dash"/>
                  <a:round/>
                </a:ln>
                <a:extLst/>
              </p:spPr>
              <p:txBody>
                <a:bodyPr wrap="square" anchor="ctr" anchorCtr="1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lr>
                      <a:schemeClr val="hlink"/>
                    </a:buClr>
                    <a:buSzPct val="80000"/>
                    <a:buFont typeface="Arial" charset="0"/>
                    <a:buChar char="►"/>
                    <a:defRPr sz="3200">
                      <a:solidFill>
                        <a:schemeClr val="tx1"/>
                      </a:solidFill>
                      <a:latin typeface="Tahoma" pitchFamily="34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lr>
                      <a:schemeClr val="folHlink"/>
                    </a:buClr>
                    <a:buFont typeface="Wingdings" pitchFamily="2" charset="2"/>
                    <a:buChar char="§"/>
                    <a:defRPr sz="2800">
                      <a:solidFill>
                        <a:schemeClr val="tx1"/>
                      </a:solidFill>
                      <a:latin typeface="Tahoma" pitchFamily="34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lr>
                      <a:schemeClr val="hlink"/>
                    </a:buClr>
                    <a:buSzPct val="80000"/>
                    <a:buFont typeface="Arial" charset="0"/>
                    <a:buChar char="►"/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lr>
                      <a:schemeClr val="folHlink"/>
                    </a:buClr>
                    <a:buFont typeface="Wingdings" pitchFamily="2" charset="2"/>
                    <a:buChar char="§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lr>
                      <a:schemeClr val="hlink"/>
                    </a:buClr>
                    <a:buSzPct val="80000"/>
                    <a:buFont typeface="Arial" charset="0"/>
                    <a:buChar char="►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80000"/>
                    <a:buFont typeface="Arial" charset="0"/>
                    <a:buChar char="►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80000"/>
                    <a:buFont typeface="Arial" charset="0"/>
                    <a:buChar char="►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80000"/>
                    <a:buFont typeface="Arial" charset="0"/>
                    <a:buChar char="►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80000"/>
                    <a:buFont typeface="Arial" charset="0"/>
                    <a:buChar char="►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9pPr>
                </a:lstStyle>
                <a:p>
                  <a:pPr algn="ctr" eaLnBrk="1" fontAlgn="base" hangingPunct="1"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None/>
                  </a:pPr>
                  <a:r>
                    <a:rPr lang="en-GB" altLang="en-US" sz="1800" i="1" dirty="0">
                      <a:solidFill>
                        <a:srgbClr val="FFFFCC"/>
                      </a:solidFill>
                      <a:effectLst>
                        <a:outerShdw blurRad="50800" dist="38100" dir="2700000" algn="tl" rotWithShape="0">
                          <a:prstClr val="black">
                            <a:alpha val="40000"/>
                          </a:prstClr>
                        </a:outerShdw>
                      </a:effectLst>
                      <a:cs typeface="Arial" charset="0"/>
                    </a:rPr>
                    <a:t>healthy</a:t>
                  </a:r>
                </a:p>
                <a:p>
                  <a:pPr algn="ctr" eaLnBrk="1" fontAlgn="base" hangingPunct="1"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None/>
                  </a:pPr>
                  <a:r>
                    <a:rPr lang="en-GB" altLang="en-US" sz="1800" i="1" dirty="0">
                      <a:solidFill>
                        <a:srgbClr val="FFFFCC"/>
                      </a:solidFill>
                      <a:effectLst>
                        <a:outerShdw blurRad="50800" dist="38100" dir="2700000" algn="tl" rotWithShape="0">
                          <a:prstClr val="black">
                            <a:alpha val="40000"/>
                          </a:prstClr>
                        </a:outerShdw>
                      </a:effectLst>
                      <a:cs typeface="Arial" charset="0"/>
                    </a:rPr>
                    <a:t>actions</a:t>
                  </a:r>
                </a:p>
              </p:txBody>
            </p:sp>
          </p:grpSp>
        </p:grpSp>
        <p:sp>
          <p:nvSpPr>
            <p:cNvPr id="39" name="TextBox 1"/>
            <p:cNvSpPr txBox="1">
              <a:spLocks noChangeArrowheads="1"/>
            </p:cNvSpPr>
            <p:nvPr/>
          </p:nvSpPr>
          <p:spPr bwMode="auto">
            <a:xfrm>
              <a:off x="107504" y="1913056"/>
              <a:ext cx="1440160" cy="400110"/>
            </a:xfrm>
            <a:prstGeom prst="rect">
              <a:avLst/>
            </a:prstGeom>
            <a:noFill/>
            <a:ln w="15875">
              <a:solidFill>
                <a:schemeClr val="tx2"/>
              </a:solidFill>
              <a:prstDash val="dash"/>
              <a:round/>
            </a:ln>
            <a:extLst/>
          </p:spPr>
          <p:txBody>
            <a:bodyPr wrap="square" anchor="ctr" anchorCtr="1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hlink"/>
                </a:buClr>
                <a:buSzPct val="80000"/>
                <a:buFont typeface="Arial" charset="0"/>
                <a:buChar char="►"/>
                <a:defRPr sz="32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folHlink"/>
                </a:buClr>
                <a:buFont typeface="Wingdings" pitchFamily="2" charset="2"/>
                <a:buChar char="§"/>
                <a:defRPr sz="28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hlink"/>
                </a:buClr>
                <a:buSzPct val="80000"/>
                <a:buFont typeface="Arial" charset="0"/>
                <a:buChar char="►"/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folHlink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hlink"/>
                </a:buClr>
                <a:buSzPct val="80000"/>
                <a:buFont typeface="Arial" charset="0"/>
                <a:buChar char="►"/>
                <a:defRPr sz="20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80000"/>
                <a:buFont typeface="Arial" charset="0"/>
                <a:buChar char="►"/>
                <a:defRPr sz="20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80000"/>
                <a:buFont typeface="Arial" charset="0"/>
                <a:buChar char="►"/>
                <a:defRPr sz="20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80000"/>
                <a:buFont typeface="Arial" charset="0"/>
                <a:buChar char="►"/>
                <a:defRPr sz="20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80000"/>
                <a:buFont typeface="Arial" charset="0"/>
                <a:buChar char="►"/>
                <a:defRPr sz="20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None/>
              </a:pPr>
              <a:r>
                <a:rPr lang="en-GB" altLang="en-US" sz="2000" i="1" dirty="0">
                  <a:solidFill>
                    <a:srgbClr val="FFFFCC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cs typeface="Arial" charset="0"/>
                </a:rPr>
                <a:t>therapist</a:t>
              </a:r>
            </a:p>
          </p:txBody>
        </p:sp>
        <p:sp>
          <p:nvSpPr>
            <p:cNvPr id="41" name="TextBox 1"/>
            <p:cNvSpPr txBox="1">
              <a:spLocks noChangeArrowheads="1"/>
            </p:cNvSpPr>
            <p:nvPr/>
          </p:nvSpPr>
          <p:spPr bwMode="auto">
            <a:xfrm>
              <a:off x="107504" y="4293096"/>
              <a:ext cx="1440160" cy="400110"/>
            </a:xfrm>
            <a:prstGeom prst="rect">
              <a:avLst/>
            </a:prstGeom>
            <a:noFill/>
            <a:ln w="15875">
              <a:solidFill>
                <a:schemeClr val="tx2"/>
              </a:solidFill>
              <a:prstDash val="dash"/>
              <a:round/>
            </a:ln>
            <a:extLst/>
          </p:spPr>
          <p:txBody>
            <a:bodyPr wrap="square" anchor="ctr" anchorCtr="1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hlink"/>
                </a:buClr>
                <a:buSzPct val="80000"/>
                <a:buFont typeface="Arial" charset="0"/>
                <a:buChar char="►"/>
                <a:defRPr sz="32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folHlink"/>
                </a:buClr>
                <a:buFont typeface="Wingdings" pitchFamily="2" charset="2"/>
                <a:buChar char="§"/>
                <a:defRPr sz="28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hlink"/>
                </a:buClr>
                <a:buSzPct val="80000"/>
                <a:buFont typeface="Arial" charset="0"/>
                <a:buChar char="►"/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folHlink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hlink"/>
                </a:buClr>
                <a:buSzPct val="80000"/>
                <a:buFont typeface="Arial" charset="0"/>
                <a:buChar char="►"/>
                <a:defRPr sz="20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80000"/>
                <a:buFont typeface="Arial" charset="0"/>
                <a:buChar char="►"/>
                <a:defRPr sz="20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80000"/>
                <a:buFont typeface="Arial" charset="0"/>
                <a:buChar char="►"/>
                <a:defRPr sz="20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80000"/>
                <a:buFont typeface="Arial" charset="0"/>
                <a:buChar char="►"/>
                <a:defRPr sz="20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80000"/>
                <a:buFont typeface="Arial" charset="0"/>
                <a:buChar char="►"/>
                <a:defRPr sz="20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None/>
              </a:pPr>
              <a:r>
                <a:rPr lang="en-GB" altLang="en-US" sz="2000" i="1" dirty="0">
                  <a:solidFill>
                    <a:srgbClr val="FFFFCC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cs typeface="Arial" charset="0"/>
                </a:rPr>
                <a:t>client</a:t>
              </a:r>
            </a:p>
          </p:txBody>
        </p:sp>
        <p:cxnSp>
          <p:nvCxnSpPr>
            <p:cNvPr id="3" name="Straight Arrow Connector 2"/>
            <p:cNvCxnSpPr>
              <a:stCxn id="39" idx="2"/>
              <a:endCxn id="21" idx="0"/>
            </p:cNvCxnSpPr>
            <p:nvPr/>
          </p:nvCxnSpPr>
          <p:spPr>
            <a:xfrm>
              <a:off x="827584" y="2313166"/>
              <a:ext cx="504056" cy="552544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>
              <a:stCxn id="41" idx="0"/>
              <a:endCxn id="21" idx="2"/>
            </p:cNvCxnSpPr>
            <p:nvPr/>
          </p:nvCxnSpPr>
          <p:spPr>
            <a:xfrm flipV="1">
              <a:off x="827584" y="3789040"/>
              <a:ext cx="504056" cy="504056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Arrow Connector 35"/>
            <p:cNvCxnSpPr>
              <a:stCxn id="21" idx="3"/>
              <a:endCxn id="31" idx="1"/>
            </p:cNvCxnSpPr>
            <p:nvPr/>
          </p:nvCxnSpPr>
          <p:spPr>
            <a:xfrm flipV="1">
              <a:off x="2267744" y="2276292"/>
              <a:ext cx="360040" cy="1051083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Arrow Connector 36"/>
            <p:cNvCxnSpPr>
              <a:stCxn id="21" idx="3"/>
              <a:endCxn id="33" idx="1"/>
            </p:cNvCxnSpPr>
            <p:nvPr/>
          </p:nvCxnSpPr>
          <p:spPr>
            <a:xfrm>
              <a:off x="2267744" y="3327375"/>
              <a:ext cx="360040" cy="1042666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Arrow Connector 37"/>
            <p:cNvCxnSpPr>
              <a:stCxn id="21" idx="3"/>
              <a:endCxn id="32" idx="1"/>
            </p:cNvCxnSpPr>
            <p:nvPr/>
          </p:nvCxnSpPr>
          <p:spPr>
            <a:xfrm flipV="1">
              <a:off x="2267744" y="3323167"/>
              <a:ext cx="360040" cy="420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Arrow Connector 39"/>
            <p:cNvCxnSpPr>
              <a:stCxn id="31" idx="3"/>
              <a:endCxn id="29" idx="1"/>
            </p:cNvCxnSpPr>
            <p:nvPr/>
          </p:nvCxnSpPr>
          <p:spPr>
            <a:xfrm>
              <a:off x="7236296" y="2276292"/>
              <a:ext cx="360040" cy="323746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Arrow Connector 42"/>
            <p:cNvCxnSpPr>
              <a:stCxn id="32" idx="3"/>
              <a:endCxn id="30" idx="1"/>
            </p:cNvCxnSpPr>
            <p:nvPr/>
          </p:nvCxnSpPr>
          <p:spPr>
            <a:xfrm>
              <a:off x="7236296" y="3323167"/>
              <a:ext cx="360040" cy="646764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Arrow Connector 45"/>
            <p:cNvCxnSpPr>
              <a:stCxn id="35" idx="3"/>
              <a:endCxn id="30" idx="1"/>
            </p:cNvCxnSpPr>
            <p:nvPr/>
          </p:nvCxnSpPr>
          <p:spPr>
            <a:xfrm flipV="1">
              <a:off x="7236296" y="3969931"/>
              <a:ext cx="360040" cy="40011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Arrow Connector 53"/>
            <p:cNvCxnSpPr>
              <a:stCxn id="29" idx="2"/>
              <a:endCxn id="30" idx="0"/>
            </p:cNvCxnSpPr>
            <p:nvPr/>
          </p:nvCxnSpPr>
          <p:spPr>
            <a:xfrm>
              <a:off x="8316416" y="2923203"/>
              <a:ext cx="0" cy="723562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>
              <a:off x="251520" y="2313166"/>
              <a:ext cx="0" cy="1979930"/>
            </a:xfrm>
            <a:prstGeom prst="line">
              <a:avLst/>
            </a:prstGeom>
            <a:ln>
              <a:headEnd type="triangle" w="lg"/>
              <a:tailEnd type="triangle" w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225635942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Compass">
  <a:themeElements>
    <a:clrScheme name="Compass 6">
      <a:dk1>
        <a:srgbClr val="526133"/>
      </a:dk1>
      <a:lt1>
        <a:srgbClr val="FFFFFF"/>
      </a:lt1>
      <a:dk2>
        <a:srgbClr val="4E5D31"/>
      </a:dk2>
      <a:lt2>
        <a:srgbClr val="FFFFCC"/>
      </a:lt2>
      <a:accent1>
        <a:srgbClr val="99CC00"/>
      </a:accent1>
      <a:accent2>
        <a:srgbClr val="7A9505"/>
      </a:accent2>
      <a:accent3>
        <a:srgbClr val="B2B6AD"/>
      </a:accent3>
      <a:accent4>
        <a:srgbClr val="DADADA"/>
      </a:accent4>
      <a:accent5>
        <a:srgbClr val="CAE2AA"/>
      </a:accent5>
      <a:accent6>
        <a:srgbClr val="6E8704"/>
      </a:accent6>
      <a:hlink>
        <a:srgbClr val="FFCC00"/>
      </a:hlink>
      <a:folHlink>
        <a:srgbClr val="CCCC00"/>
      </a:folHlink>
    </a:clrScheme>
    <a:fontScheme name="Compass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mpass 1">
        <a:dk1>
          <a:srgbClr val="00007A"/>
        </a:dk1>
        <a:lt1>
          <a:srgbClr val="FFFFFF"/>
        </a:lt1>
        <a:dk2>
          <a:srgbClr val="000066"/>
        </a:dk2>
        <a:lt2>
          <a:srgbClr val="CCECFF"/>
        </a:lt2>
        <a:accent1>
          <a:srgbClr val="6F64C2"/>
        </a:accent1>
        <a:accent2>
          <a:srgbClr val="0089BA"/>
        </a:accent2>
        <a:accent3>
          <a:srgbClr val="AAAAB8"/>
        </a:accent3>
        <a:accent4>
          <a:srgbClr val="DADADA"/>
        </a:accent4>
        <a:accent5>
          <a:srgbClr val="BBB8DD"/>
        </a:accent5>
        <a:accent6>
          <a:srgbClr val="007CA8"/>
        </a:accent6>
        <a:hlink>
          <a:srgbClr val="66CCFF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2">
        <a:dk1>
          <a:srgbClr val="5B5D6B"/>
        </a:dk1>
        <a:lt1>
          <a:srgbClr val="FFFFFF"/>
        </a:lt1>
        <a:dk2>
          <a:srgbClr val="5A5C6C"/>
        </a:dk2>
        <a:lt2>
          <a:srgbClr val="FFFFCC"/>
        </a:lt2>
        <a:accent1>
          <a:srgbClr val="9966FF"/>
        </a:accent1>
        <a:accent2>
          <a:srgbClr val="9383B3"/>
        </a:accent2>
        <a:accent3>
          <a:srgbClr val="B5B5BA"/>
        </a:accent3>
        <a:accent4>
          <a:srgbClr val="DADADA"/>
        </a:accent4>
        <a:accent5>
          <a:srgbClr val="CAB8FF"/>
        </a:accent5>
        <a:accent6>
          <a:srgbClr val="8576A2"/>
        </a:accent6>
        <a:hlink>
          <a:srgbClr val="A3C145"/>
        </a:hlink>
        <a:folHlink>
          <a:srgbClr val="6FA9B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3">
        <a:dk1>
          <a:srgbClr val="860000"/>
        </a:dk1>
        <a:lt1>
          <a:srgbClr val="FFFFFF"/>
        </a:lt1>
        <a:dk2>
          <a:srgbClr val="800000"/>
        </a:dk2>
        <a:lt2>
          <a:srgbClr val="FFFFCC"/>
        </a:lt2>
        <a:accent1>
          <a:srgbClr val="FF6600"/>
        </a:accent1>
        <a:accent2>
          <a:srgbClr val="FF9933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E78A2D"/>
        </a:accent6>
        <a:hlink>
          <a:srgbClr val="FF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4">
        <a:dk1>
          <a:srgbClr val="676A5C"/>
        </a:dk1>
        <a:lt1>
          <a:srgbClr val="FFFFFF"/>
        </a:lt1>
        <a:dk2>
          <a:srgbClr val="686B5D"/>
        </a:dk2>
        <a:lt2>
          <a:srgbClr val="FFFFCC"/>
        </a:lt2>
        <a:accent1>
          <a:srgbClr val="CC6600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E2B8AA"/>
        </a:accent5>
        <a:accent6>
          <a:srgbClr val="738F98"/>
        </a:accent6>
        <a:hlink>
          <a:srgbClr val="DDBF4F"/>
        </a:hlink>
        <a:folHlink>
          <a:srgbClr val="B7B6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5">
        <a:dk1>
          <a:srgbClr val="AC835E"/>
        </a:dk1>
        <a:lt1>
          <a:srgbClr val="FFFFFF"/>
        </a:lt1>
        <a:dk2>
          <a:srgbClr val="AE8764"/>
        </a:dk2>
        <a:lt2>
          <a:srgbClr val="FFFFCC"/>
        </a:lt2>
        <a:accent1>
          <a:srgbClr val="CC6600"/>
        </a:accent1>
        <a:accent2>
          <a:srgbClr val="FF5050"/>
        </a:accent2>
        <a:accent3>
          <a:srgbClr val="D3C3B8"/>
        </a:accent3>
        <a:accent4>
          <a:srgbClr val="DADADA"/>
        </a:accent4>
        <a:accent5>
          <a:srgbClr val="E2B8AA"/>
        </a:accent5>
        <a:accent6>
          <a:srgbClr val="E74848"/>
        </a:accent6>
        <a:hlink>
          <a:srgbClr val="FFCC99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6">
        <a:dk1>
          <a:srgbClr val="526133"/>
        </a:dk1>
        <a:lt1>
          <a:srgbClr val="FFFFFF"/>
        </a:lt1>
        <a:dk2>
          <a:srgbClr val="4E5D31"/>
        </a:dk2>
        <a:lt2>
          <a:srgbClr val="FFFFCC"/>
        </a:lt2>
        <a:accent1>
          <a:srgbClr val="99CC00"/>
        </a:accent1>
        <a:accent2>
          <a:srgbClr val="7A9505"/>
        </a:accent2>
        <a:accent3>
          <a:srgbClr val="B2B6AD"/>
        </a:accent3>
        <a:accent4>
          <a:srgbClr val="DADADA"/>
        </a:accent4>
        <a:accent5>
          <a:srgbClr val="CAE2AA"/>
        </a:accent5>
        <a:accent6>
          <a:srgbClr val="6E8704"/>
        </a:accent6>
        <a:hlink>
          <a:srgbClr val="FFCC00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7">
        <a:dk1>
          <a:srgbClr val="000000"/>
        </a:dk1>
        <a:lt1>
          <a:srgbClr val="DDDCC5"/>
        </a:lt1>
        <a:dk2>
          <a:srgbClr val="95934B"/>
        </a:dk2>
        <a:lt2>
          <a:srgbClr val="DBDAC3"/>
        </a:lt2>
        <a:accent1>
          <a:srgbClr val="EAEBE1"/>
        </a:accent1>
        <a:accent2>
          <a:srgbClr val="9DB0B7"/>
        </a:accent2>
        <a:accent3>
          <a:srgbClr val="EBEBDF"/>
        </a:accent3>
        <a:accent4>
          <a:srgbClr val="000000"/>
        </a:accent4>
        <a:accent5>
          <a:srgbClr val="F3F3EE"/>
        </a:accent5>
        <a:accent6>
          <a:srgbClr val="8E9FA6"/>
        </a:accent6>
        <a:hlink>
          <a:srgbClr val="009900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ass 8">
        <a:dk1>
          <a:srgbClr val="007E7B"/>
        </a:dk1>
        <a:lt1>
          <a:srgbClr val="FFFFFF"/>
        </a:lt1>
        <a:dk2>
          <a:srgbClr val="008080"/>
        </a:dk2>
        <a:lt2>
          <a:srgbClr val="FFFF99"/>
        </a:lt2>
        <a:accent1>
          <a:srgbClr val="33CCCC"/>
        </a:accent1>
        <a:accent2>
          <a:srgbClr val="00CC66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00B95C"/>
        </a:accent6>
        <a:hlink>
          <a:srgbClr val="CCFFCC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9">
        <a:dk1>
          <a:srgbClr val="000000"/>
        </a:dk1>
        <a:lt1>
          <a:srgbClr val="FFFFFF"/>
        </a:lt1>
        <a:dk2>
          <a:srgbClr val="000000"/>
        </a:dk2>
        <a:lt2>
          <a:srgbClr val="FEFEFE"/>
        </a:lt2>
        <a:accent1>
          <a:srgbClr val="E1E1FF"/>
        </a:accent1>
        <a:accent2>
          <a:srgbClr val="D9FFF8"/>
        </a:accent2>
        <a:accent3>
          <a:srgbClr val="FFFFFF"/>
        </a:accent3>
        <a:accent4>
          <a:srgbClr val="000000"/>
        </a:accent4>
        <a:accent5>
          <a:srgbClr val="EEEEFF"/>
        </a:accent5>
        <a:accent6>
          <a:srgbClr val="C4E7E1"/>
        </a:accent6>
        <a:hlink>
          <a:srgbClr val="9966FF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Override1.xml><?xml version="1.0" encoding="utf-8"?>
<a:themeOverride xmlns:a="http://schemas.openxmlformats.org/drawingml/2006/main">
  <a:clrScheme name="Compass 6">
    <a:dk1>
      <a:srgbClr val="526133"/>
    </a:dk1>
    <a:lt1>
      <a:srgbClr val="FFFFFF"/>
    </a:lt1>
    <a:dk2>
      <a:srgbClr val="4E5D31"/>
    </a:dk2>
    <a:lt2>
      <a:srgbClr val="FFFFCC"/>
    </a:lt2>
    <a:accent1>
      <a:srgbClr val="99CC00"/>
    </a:accent1>
    <a:accent2>
      <a:srgbClr val="7A9505"/>
    </a:accent2>
    <a:accent3>
      <a:srgbClr val="B2B6AD"/>
    </a:accent3>
    <a:accent4>
      <a:srgbClr val="DADADA"/>
    </a:accent4>
    <a:accent5>
      <a:srgbClr val="CAE2AA"/>
    </a:accent5>
    <a:accent6>
      <a:srgbClr val="6E8704"/>
    </a:accent6>
    <a:hlink>
      <a:srgbClr val="FFCC00"/>
    </a:hlink>
    <a:folHlink>
      <a:srgbClr val="CCCC00"/>
    </a:folHlink>
  </a:clrScheme>
  <a:fontScheme name="Compass">
    <a:majorFont>
      <a:latin typeface="Tahoma"/>
      <a:ea typeface=""/>
      <a:cs typeface=""/>
    </a:majorFont>
    <a:minorFont>
      <a:latin typeface="Tahoma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145</Words>
  <Application>Microsoft Macintosh PowerPoint</Application>
  <PresentationFormat>Widescreen</PresentationFormat>
  <Paragraphs>37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Tahoma</vt:lpstr>
      <vt:lpstr>Wingdings</vt:lpstr>
      <vt:lpstr>Compass</vt:lpstr>
      <vt:lpstr>effect sizes of therapeutic factors  </vt:lpstr>
      <vt:lpstr>a contextual model  </vt:lpstr>
    </vt:vector>
  </TitlesOfParts>
  <Company/>
  <LinksUpToDate>false</LinksUpToDate>
  <SharedDoc>false</SharedDoc>
  <HyperlinksChanged>false</HyperlinksChanged>
  <AppVersion>16.0012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effect sizes of therapeutic factors  </dc:title>
  <dc:creator>James Hawkins</dc:creator>
  <cp:lastModifiedBy>James Hawkins</cp:lastModifiedBy>
  <cp:revision>1</cp:revision>
  <dcterms:created xsi:type="dcterms:W3CDTF">2018-05-07T10:00:29Z</dcterms:created>
  <dcterms:modified xsi:type="dcterms:W3CDTF">2018-05-07T10:01:00Z</dcterms:modified>
</cp:coreProperties>
</file>